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1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8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95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19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03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50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38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164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51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040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52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86DF4-BA72-4A63-838E-2DD15D50570B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6B719-298C-43BE-9C19-D123CE594C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9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21501" y="211015"/>
            <a:ext cx="5974080" cy="576776"/>
          </a:xfrm>
        </p:spPr>
        <p:txBody>
          <a:bodyPr>
            <a:normAutofit fontScale="90000"/>
          </a:bodyPr>
          <a:lstStyle/>
          <a:p>
            <a:r>
              <a:rPr lang="en-GB" sz="3200" b="1" dirty="0"/>
              <a:t>Langholm Nursery Action Plan 2026-27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7776" y="917840"/>
            <a:ext cx="12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Priority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676" y="997724"/>
            <a:ext cx="324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Priority 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33" y="183490"/>
            <a:ext cx="720725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707" y="211015"/>
            <a:ext cx="720725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1676" y="1549465"/>
            <a:ext cx="85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3997" y="1485987"/>
            <a:ext cx="784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34426" y="2542031"/>
            <a:ext cx="784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677" y="2676819"/>
            <a:ext cx="85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</a:t>
            </a:r>
          </a:p>
        </p:txBody>
      </p:sp>
      <p:pic>
        <p:nvPicPr>
          <p:cNvPr id="7" name="Picture 6" descr="Regenboog Kleuren Kleur · Gratis vectorafbeelding op Pixab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564189"/>
            <a:ext cx="6096000" cy="3114675"/>
          </a:xfrm>
          <a:prstGeom prst="rect">
            <a:avLst/>
          </a:prstGeom>
        </p:spPr>
      </p:pic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636541" y="5412849"/>
            <a:ext cx="9144000" cy="784057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Visions Values and aims</a:t>
            </a:r>
          </a:p>
          <a:p>
            <a:r>
              <a:rPr lang="en-GB" b="1" dirty="0"/>
              <a:t>Honesty-Ambition-Respect-Responsibility-Kindness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501E1-4D34-F9EB-C2CB-88C7E44ED7E8}"/>
              </a:ext>
            </a:extLst>
          </p:cNvPr>
          <p:cNvSpPr txBox="1"/>
          <p:nvPr/>
        </p:nvSpPr>
        <p:spPr>
          <a:xfrm>
            <a:off x="1300262" y="997724"/>
            <a:ext cx="2434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Curriculum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33AD66-9066-1B62-B71B-36EF53FCE39A}"/>
              </a:ext>
            </a:extLst>
          </p:cNvPr>
          <p:cNvSpPr txBox="1"/>
          <p:nvPr/>
        </p:nvSpPr>
        <p:spPr>
          <a:xfrm>
            <a:off x="1265178" y="1504947"/>
            <a:ext cx="2945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Refresh Nursery Rationale</a:t>
            </a:r>
          </a:p>
          <a:p>
            <a:r>
              <a:rPr lang="en-GB" dirty="0"/>
              <a:t>Visions, Values and Aims</a:t>
            </a:r>
          </a:p>
          <a:p>
            <a:r>
              <a:rPr lang="en-GB" dirty="0"/>
              <a:t>Planning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0E171B-C4B3-BC04-542E-227C8EB2D410}"/>
              </a:ext>
            </a:extLst>
          </p:cNvPr>
          <p:cNvSpPr txBox="1"/>
          <p:nvPr/>
        </p:nvSpPr>
        <p:spPr>
          <a:xfrm>
            <a:off x="1213800" y="2720955"/>
            <a:ext cx="28144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Update Rationale</a:t>
            </a:r>
          </a:p>
          <a:p>
            <a:r>
              <a:rPr lang="en-GB" dirty="0"/>
              <a:t>Review and refresh planning.</a:t>
            </a:r>
          </a:p>
          <a:p>
            <a:r>
              <a:rPr lang="en-GB" dirty="0"/>
              <a:t>Update Curricular Bundles</a:t>
            </a:r>
          </a:p>
          <a:p>
            <a:r>
              <a:rPr lang="en-GB" dirty="0"/>
              <a:t>Keep staff updated with New Curriculum cycle.</a:t>
            </a:r>
          </a:p>
          <a:p>
            <a:r>
              <a:rPr lang="en-GB" dirty="0"/>
              <a:t>Work with New Quality framework for Self evaluation.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70D6C1-7DD1-E872-6DCD-EB2AE6AB2645}"/>
              </a:ext>
            </a:extLst>
          </p:cNvPr>
          <p:cNvSpPr txBox="1"/>
          <p:nvPr/>
        </p:nvSpPr>
        <p:spPr>
          <a:xfrm>
            <a:off x="9143999" y="926344"/>
            <a:ext cx="2624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Children’s Progress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B781D4-7118-2177-EE8B-ED1EBFEB9226}"/>
              </a:ext>
            </a:extLst>
          </p:cNvPr>
          <p:cNvSpPr txBox="1"/>
          <p:nvPr/>
        </p:nvSpPr>
        <p:spPr>
          <a:xfrm>
            <a:off x="9143999" y="2533799"/>
            <a:ext cx="2958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All staff to be trained in new DNK Framework.</a:t>
            </a:r>
          </a:p>
          <a:p>
            <a:r>
              <a:rPr lang="en-GB" dirty="0"/>
              <a:t>Achievement of a level to be used to set achievable next steps.</a:t>
            </a:r>
          </a:p>
          <a:p>
            <a:r>
              <a:rPr lang="en-GB" dirty="0"/>
              <a:t>Replenish numeracy resources.</a:t>
            </a:r>
          </a:p>
          <a:p>
            <a:r>
              <a:rPr lang="en-GB" dirty="0"/>
              <a:t>Evaluate numeracy provision more regularly.</a:t>
            </a:r>
          </a:p>
          <a:p>
            <a:r>
              <a:rPr lang="en-GB" dirty="0"/>
              <a:t>Use Developing number knowledge to track and monitor individual progress.</a:t>
            </a:r>
          </a:p>
          <a:p>
            <a:r>
              <a:rPr lang="en-GB" dirty="0"/>
              <a:t>Provide interventions if needed.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16EDC1-95EB-3175-C26A-C3127279926B}"/>
              </a:ext>
            </a:extLst>
          </p:cNvPr>
          <p:cNvSpPr txBox="1"/>
          <p:nvPr/>
        </p:nvSpPr>
        <p:spPr>
          <a:xfrm>
            <a:off x="9143999" y="1489206"/>
            <a:ext cx="2431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85% of our children to be on track in Numeracy by June 2027</a:t>
            </a:r>
          </a:p>
        </p:txBody>
      </p:sp>
    </p:spTree>
    <p:extLst>
      <p:ext uri="{BB962C8B-B14F-4D97-AF65-F5344CB8AC3E}">
        <p14:creationId xmlns:p14="http://schemas.microsoft.com/office/powerpoint/2010/main" val="367570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120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Langholm Nursery Action Plan 2026-27 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Langholm Nursery Action Plan 2024-25</dc:title>
  <dc:creator>donna.nicol</dc:creator>
  <cp:lastModifiedBy>Mrs Vidler</cp:lastModifiedBy>
  <cp:revision>4</cp:revision>
  <cp:lastPrinted>2026-08-18T10:01:34Z</cp:lastPrinted>
  <dcterms:created xsi:type="dcterms:W3CDTF">2024-07-01T09:49:58Z</dcterms:created>
  <dcterms:modified xsi:type="dcterms:W3CDTF">2026-09-03T10:02:52Z</dcterms:modified>
</cp:coreProperties>
</file>