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1868-D9CA-4E69-B02E-1E20828457A9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17C60-3096-4F0E-B9F1-CD3EC66BFE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954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1868-D9CA-4E69-B02E-1E20828457A9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17C60-3096-4F0E-B9F1-CD3EC66BFE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90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1868-D9CA-4E69-B02E-1E20828457A9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17C60-3096-4F0E-B9F1-CD3EC66BFE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903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1868-D9CA-4E69-B02E-1E20828457A9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17C60-3096-4F0E-B9F1-CD3EC66BFE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39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1868-D9CA-4E69-B02E-1E20828457A9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17C60-3096-4F0E-B9F1-CD3EC66BFE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6690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1868-D9CA-4E69-B02E-1E20828457A9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17C60-3096-4F0E-B9F1-CD3EC66BFE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071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1868-D9CA-4E69-B02E-1E20828457A9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17C60-3096-4F0E-B9F1-CD3EC66BFE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821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1868-D9CA-4E69-B02E-1E20828457A9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17C60-3096-4F0E-B9F1-CD3EC66BFE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75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1868-D9CA-4E69-B02E-1E20828457A9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17C60-3096-4F0E-B9F1-CD3EC66BFE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710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1868-D9CA-4E69-B02E-1E20828457A9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17C60-3096-4F0E-B9F1-CD3EC66BFE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551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21868-D9CA-4E69-B02E-1E20828457A9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17C60-3096-4F0E-B9F1-CD3EC66BFE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529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21868-D9CA-4E69-B02E-1E20828457A9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17C60-3096-4F0E-B9F1-CD3EC66BFE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82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Answers to Practice Test 2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Unit 1 Level C test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1695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87" y="0"/>
            <a:ext cx="6424613" cy="5488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18434" y="4318000"/>
            <a:ext cx="141256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dirty="0" err="1" smtClean="0">
                <a:latin typeface="Comic Sans MS" panose="030F0702030302020204" pitchFamily="66" charset="0"/>
              </a:rPr>
              <a:t>Exp</a:t>
            </a:r>
            <a:r>
              <a:rPr lang="en-GB" sz="3600" dirty="0" smtClean="0">
                <a:latin typeface="Comic Sans MS" panose="030F0702030302020204" pitchFamily="66" charset="0"/>
              </a:rPr>
              <a:t> 2</a:t>
            </a:r>
            <a:endParaRPr lang="en-GB" sz="36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82483" y="5792622"/>
            <a:ext cx="849913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sz="3600" dirty="0" smtClean="0">
                <a:latin typeface="Comic Sans MS" panose="030F0702030302020204" pitchFamily="66" charset="0"/>
              </a:rPr>
              <a:t>4g </a:t>
            </a:r>
            <a:endParaRPr lang="en-GB" sz="3600" dirty="0"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320" y="5505774"/>
            <a:ext cx="356235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169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200024"/>
            <a:ext cx="8161270" cy="6137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58145" y="4422637"/>
            <a:ext cx="2344991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3600" dirty="0" smtClean="0">
                <a:latin typeface="Comic Sans MS" panose="030F0702030302020204" pitchFamily="66" charset="0"/>
              </a:rPr>
              <a:t>(a) </a:t>
            </a:r>
            <a:r>
              <a:rPr lang="en-GB" sz="3600" u="sng" dirty="0" smtClean="0">
                <a:latin typeface="Comic Sans MS" panose="030F0702030302020204" pitchFamily="66" charset="0"/>
              </a:rPr>
              <a:t>22-12</a:t>
            </a:r>
          </a:p>
          <a:p>
            <a:pPr algn="r"/>
            <a:r>
              <a:rPr lang="en-GB" sz="3600" dirty="0" smtClean="0">
                <a:latin typeface="Comic Sans MS" panose="030F0702030302020204" pitchFamily="66" charset="0"/>
              </a:rPr>
              <a:t>20-10</a:t>
            </a:r>
          </a:p>
          <a:p>
            <a:pPr algn="r"/>
            <a:r>
              <a:rPr lang="en-GB" sz="3600" dirty="0" smtClean="0">
                <a:latin typeface="Comic Sans MS" panose="030F0702030302020204" pitchFamily="66" charset="0"/>
              </a:rPr>
              <a:t>= 1</a:t>
            </a:r>
          </a:p>
          <a:p>
            <a:pPr algn="r"/>
            <a:r>
              <a:rPr lang="en-GB" sz="3600" dirty="0" smtClean="0">
                <a:latin typeface="Comic Sans MS" panose="030F0702030302020204" pitchFamily="66" charset="0"/>
              </a:rPr>
              <a:t>(b) 44  </a:t>
            </a:r>
            <a:endParaRPr lang="en-GB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774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49" y="123824"/>
            <a:ext cx="9649825" cy="64039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2345" y="2568437"/>
            <a:ext cx="2344991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isotopes</a:t>
            </a:r>
            <a:endParaRPr lang="en-GB" sz="36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71845" y="4879837"/>
            <a:ext cx="2344991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17</a:t>
            </a:r>
            <a:endParaRPr lang="en-GB" sz="3600" dirty="0"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61056" y="4325839"/>
            <a:ext cx="2344991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35-17 </a:t>
            </a:r>
          </a:p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= 18</a:t>
            </a:r>
            <a:endParaRPr lang="en-GB" sz="36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60365" y="858629"/>
            <a:ext cx="773535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Comic Sans MS" panose="030F0702030302020204" pitchFamily="66" charset="0"/>
              </a:rPr>
              <a:t>3</a:t>
            </a:r>
            <a:r>
              <a:rPr lang="en-GB" sz="1600" dirty="0" smtClean="0">
                <a:latin typeface="Comic Sans MS" panose="030F0702030302020204" pitchFamily="66" charset="0"/>
              </a:rPr>
              <a:t>7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404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596106"/>
            <a:ext cx="10364420" cy="22105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82845" y="2618470"/>
            <a:ext cx="2344991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35</a:t>
            </a:r>
            <a:endParaRPr lang="en-GB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062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8300"/>
            <a:ext cx="10489121" cy="5054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53200" y="4345670"/>
            <a:ext cx="61613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latin typeface="Comic Sans MS" panose="030F0702030302020204" pitchFamily="66" charset="0"/>
              </a:rPr>
              <a:t>3</a:t>
            </a:r>
            <a:endParaRPr lang="en-GB" sz="36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66440" y="5072276"/>
            <a:ext cx="61613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Comic Sans MS" panose="030F0702030302020204" pitchFamily="66" charset="0"/>
              </a:rPr>
              <a:t>4</a:t>
            </a:r>
            <a:endParaRPr lang="en-GB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65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0045700" cy="35688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1" y="3703804"/>
            <a:ext cx="4138612" cy="6367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00300" y="3308796"/>
            <a:ext cx="33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1/2</a:t>
            </a:r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" y="3703804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(a) </a:t>
            </a:r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1800" y="4591766"/>
            <a:ext cx="6565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(b) 24.5 + 16 = 40.5g </a:t>
            </a:r>
          </a:p>
          <a:p>
            <a:endParaRPr lang="en-GB" sz="28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514350" indent="-514350">
              <a:buAutoNum type="alphaLcParenBoth" startAt="3"/>
            </a:pP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mol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	40.5 g</a:t>
            </a:r>
          </a:p>
          <a:p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0.2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mol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     40.5 x 0.2 = 8.1g</a:t>
            </a:r>
          </a:p>
          <a:p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(d) insoluble </a:t>
            </a:r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865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87" y="365124"/>
            <a:ext cx="7886306" cy="3216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1800" y="4591766"/>
            <a:ext cx="65659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Moles 	= Concentration x volume</a:t>
            </a:r>
          </a:p>
          <a:p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=	0.2 x </a:t>
            </a:r>
            <a:r>
              <a:rPr lang="en-GB" sz="2800" b="1" u="sng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400</a:t>
            </a:r>
          </a:p>
          <a:p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	       1000</a:t>
            </a:r>
          </a:p>
          <a:p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	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=    0.08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mol</a:t>
            </a:r>
            <a:endParaRPr lang="en-GB" sz="28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891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25" y="365125"/>
            <a:ext cx="6153150" cy="5915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51600" y="575693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Concentration decreases</a:t>
            </a:r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730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Oval 4"/>
          <p:cNvSpPr/>
          <p:nvPr/>
        </p:nvSpPr>
        <p:spPr>
          <a:xfrm>
            <a:off x="1168400" y="3784600"/>
            <a:ext cx="1892300" cy="4953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62" y="309562"/>
            <a:ext cx="9758476" cy="5062537"/>
          </a:xfrm>
          <a:prstGeom prst="rect">
            <a:avLst/>
          </a:prstGeom>
        </p:spPr>
      </p:pic>
      <p:sp>
        <p:nvSpPr>
          <p:cNvPr id="6" name="5-Point Star 5"/>
          <p:cNvSpPr/>
          <p:nvPr/>
        </p:nvSpPr>
        <p:spPr>
          <a:xfrm>
            <a:off x="2654300" y="3670300"/>
            <a:ext cx="406400" cy="6096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923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993" y="517525"/>
            <a:ext cx="9058014" cy="47021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32100" y="5219700"/>
            <a:ext cx="619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As the temperature INCREASES the solubility DECREASES</a:t>
            </a:r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870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781800" cy="51139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86500" y="930384"/>
            <a:ext cx="47879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21% of 450</a:t>
            </a:r>
          </a:p>
          <a:p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100% 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	450</a:t>
            </a:r>
          </a:p>
          <a:p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1%     	</a:t>
            </a:r>
            <a:r>
              <a:rPr lang="en-GB" sz="2800" b="1" u="sng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450</a:t>
            </a:r>
          </a:p>
          <a:p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100</a:t>
            </a:r>
          </a:p>
          <a:p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21%  	</a:t>
            </a:r>
            <a:r>
              <a:rPr lang="en-GB" sz="2800" b="1" u="sng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450 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 x 21</a:t>
            </a:r>
          </a:p>
          <a:p>
            <a:pPr lvl="1"/>
            <a:r>
              <a:rPr lang="en-GB" sz="2800" b="1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	100</a:t>
            </a:r>
          </a:p>
          <a:p>
            <a:pPr lvl="1"/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lvl="1"/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		94.4 cm</a:t>
            </a:r>
            <a:r>
              <a:rPr lang="en-GB" sz="28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3</a:t>
            </a:r>
          </a:p>
          <a:p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007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128</Words>
  <Application>Microsoft Office PowerPoint</Application>
  <PresentationFormat>Widescreen</PresentationFormat>
  <Paragraphs>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Wingdings</vt:lpstr>
      <vt:lpstr>Office Theme</vt:lpstr>
      <vt:lpstr>Answers to Practice Test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Dumfries and Galloway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Answers to Practice Test 2</dc:title>
  <dc:creator>Andrew McLean</dc:creator>
  <cp:lastModifiedBy>Andrew McLean</cp:lastModifiedBy>
  <cp:revision>3</cp:revision>
  <dcterms:created xsi:type="dcterms:W3CDTF">2020-12-02T10:36:45Z</dcterms:created>
  <dcterms:modified xsi:type="dcterms:W3CDTF">2020-12-02T13:03:45Z</dcterms:modified>
</cp:coreProperties>
</file>