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sldIdLst>
    <p:sldId id="256" r:id="rId5"/>
    <p:sldId id="257" r:id="rId6"/>
    <p:sldId id="262" r:id="rId7"/>
    <p:sldId id="258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488E76-A5C8-4367-B9EE-15A9C1A74F6A}" v="482" dt="2021-01-01T15:37:57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ann Ginns" userId="8c2eeaf066dbb215" providerId="LiveId" clId="{D1488E76-A5C8-4367-B9EE-15A9C1A74F6A}"/>
    <pc:docChg chg="undo custSel mod addSld delSld modSld sldOrd modMainMaster">
      <pc:chgData name="Carolann Ginns" userId="8c2eeaf066dbb215" providerId="LiveId" clId="{D1488E76-A5C8-4367-B9EE-15A9C1A74F6A}" dt="2021-01-01T15:37:57.229" v="892"/>
      <pc:docMkLst>
        <pc:docMk/>
      </pc:docMkLst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2835033593" sldId="256"/>
        </pc:sldMkLst>
        <pc:spChg chg="del mod">
          <ac:chgData name="Carolann Ginns" userId="8c2eeaf066dbb215" providerId="LiveId" clId="{D1488E76-A5C8-4367-B9EE-15A9C1A74F6A}" dt="2020-12-20T14:39:58.348" v="334" actId="478"/>
          <ac:spMkLst>
            <pc:docMk/>
            <pc:sldMk cId="2835033593" sldId="256"/>
            <ac:spMk id="2" creationId="{FE63DDA2-E85A-475F-A68A-E07FBC923071}"/>
          </ac:spMkLst>
        </pc:spChg>
        <pc:spChg chg="mod">
          <ac:chgData name="Carolann Ginns" userId="8c2eeaf066dbb215" providerId="LiveId" clId="{D1488E76-A5C8-4367-B9EE-15A9C1A74F6A}" dt="2020-12-29T18:31:13.034" v="881" actId="1036"/>
          <ac:spMkLst>
            <pc:docMk/>
            <pc:sldMk cId="2835033593" sldId="256"/>
            <ac:spMk id="3" creationId="{FD9AB982-E621-4159-A807-FC1C1A0860BA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2835033593" sldId="256"/>
            <ac:spMk id="192" creationId="{823AC064-BC96-4F32-8AE1-B2FD38754823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2835033593" sldId="256"/>
            <ac:picMk id="2" creationId="{05A2FBD3-04FA-4C9B-9C4A-C667A059389F}"/>
          </ac:picMkLst>
        </pc:picChg>
        <pc:picChg chg="add del mod">
          <ac:chgData name="Carolann Ginns" userId="8c2eeaf066dbb215" providerId="LiveId" clId="{D1488E76-A5C8-4367-B9EE-15A9C1A74F6A}" dt="2021-01-01T15:30:17.372" v="885"/>
          <ac:picMkLst>
            <pc:docMk/>
            <pc:sldMk cId="2835033593" sldId="256"/>
            <ac:picMk id="4" creationId="{9119DB6D-DB04-453E-AA16-89315E009863}"/>
          </ac:picMkLst>
        </pc:picChg>
        <pc:picChg chg="add del mod">
          <ac:chgData name="Carolann Ginns" userId="8c2eeaf066dbb215" providerId="LiveId" clId="{D1488E76-A5C8-4367-B9EE-15A9C1A74F6A}" dt="2021-01-01T15:31:12.081" v="887"/>
          <ac:picMkLst>
            <pc:docMk/>
            <pc:sldMk cId="2835033593" sldId="256"/>
            <ac:picMk id="5" creationId="{0F208C0E-49EB-4F2A-BD71-96724201AB8F}"/>
          </ac:picMkLst>
        </pc:picChg>
        <pc:picChg chg="add del mod">
          <ac:chgData name="Carolann Ginns" userId="8c2eeaf066dbb215" providerId="LiveId" clId="{D1488E76-A5C8-4367-B9EE-15A9C1A74F6A}" dt="2021-01-01T15:31:31.221" v="889"/>
          <ac:picMkLst>
            <pc:docMk/>
            <pc:sldMk cId="2835033593" sldId="256"/>
            <ac:picMk id="6" creationId="{E7A80350-8A45-471B-840A-86260911345A}"/>
          </ac:picMkLst>
        </pc:picChg>
        <pc:picChg chg="add del mod">
          <ac:chgData name="Carolann Ginns" userId="8c2eeaf066dbb215" providerId="LiveId" clId="{D1488E76-A5C8-4367-B9EE-15A9C1A74F6A}" dt="2021-01-01T15:31:51.970" v="891"/>
          <ac:picMkLst>
            <pc:docMk/>
            <pc:sldMk cId="2835033593" sldId="256"/>
            <ac:picMk id="7" creationId="{5462A6F5-CE3D-4241-A66A-914E2C13635C}"/>
          </ac:picMkLst>
        </pc:picChg>
        <pc:picChg chg="del">
          <ac:chgData name="Carolann Ginns" userId="8c2eeaf066dbb215" providerId="LiveId" clId="{D1488E76-A5C8-4367-B9EE-15A9C1A74F6A}" dt="2020-12-20T14:38:55.037" v="295" actId="478"/>
          <ac:picMkLst>
            <pc:docMk/>
            <pc:sldMk cId="2835033593" sldId="256"/>
            <ac:picMk id="8" creationId="{5640DBD1-2471-4390-89CF-8EABBE1A9E5B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2835033593" sldId="256"/>
            <ac:picMk id="8" creationId="{9D233B1C-F27B-435F-A330-1F92285A929A}"/>
          </ac:picMkLst>
        </pc:picChg>
        <pc:picChg chg="add mod">
          <ac:chgData name="Carolann Ginns" userId="8c2eeaf066dbb215" providerId="LiveId" clId="{D1488E76-A5C8-4367-B9EE-15A9C1A74F6A}" dt="2020-12-29T18:30:56.779" v="873" actId="1076"/>
          <ac:picMkLst>
            <pc:docMk/>
            <pc:sldMk cId="2835033593" sldId="256"/>
            <ac:picMk id="3074" creationId="{860F7CED-0135-4E6E-A368-964E66C7D561}"/>
          </ac:picMkLst>
        </pc:picChg>
        <pc:cxnChg chg="del">
          <ac:chgData name="Carolann Ginns" userId="8c2eeaf066dbb215" providerId="LiveId" clId="{D1488E76-A5C8-4367-B9EE-15A9C1A74F6A}" dt="2020-12-20T15:25:33.779" v="453"/>
          <ac:cxnSpMkLst>
            <pc:docMk/>
            <pc:sldMk cId="2835033593" sldId="256"/>
            <ac:cxnSpMk id="193" creationId="{7E7C77BC-7138-40B1-A15B-20F57A494629}"/>
          </ac:cxnSpMkLst>
        </pc:cxn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462553372" sldId="257"/>
        </pc:sldMkLst>
        <pc:spChg chg="mod">
          <ac:chgData name="Carolann Ginns" userId="8c2eeaf066dbb215" providerId="LiveId" clId="{D1488E76-A5C8-4367-B9EE-15A9C1A74F6A}" dt="2020-12-20T15:28:53.236" v="565" actId="20577"/>
          <ac:spMkLst>
            <pc:docMk/>
            <pc:sldMk cId="462553372" sldId="257"/>
            <ac:spMk id="6" creationId="{5F84C253-599C-43F9-80C7-F3161B077527}"/>
          </ac:spMkLst>
        </pc:spChg>
        <pc:spChg chg="add del mod">
          <ac:chgData name="Carolann Ginns" userId="8c2eeaf066dbb215" providerId="LiveId" clId="{D1488E76-A5C8-4367-B9EE-15A9C1A74F6A}" dt="2020-12-20T14:17:55.917" v="18" actId="478"/>
          <ac:spMkLst>
            <pc:docMk/>
            <pc:sldMk cId="462553372" sldId="257"/>
            <ac:spMk id="7" creationId="{5BB2C9F3-6878-4EF5-AB7C-31A9D393BD1D}"/>
          </ac:spMkLst>
        </pc:spChg>
        <pc:spChg chg="add del mod">
          <ac:chgData name="Carolann Ginns" userId="8c2eeaf066dbb215" providerId="LiveId" clId="{D1488E76-A5C8-4367-B9EE-15A9C1A74F6A}" dt="2020-12-20T14:36:56.352" v="290" actId="478"/>
          <ac:spMkLst>
            <pc:docMk/>
            <pc:sldMk cId="462553372" sldId="257"/>
            <ac:spMk id="8" creationId="{17C05589-5A32-4016-B90F-4F9292EC0804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462553372" sldId="257"/>
            <ac:spMk id="74" creationId="{CEB41C5C-0F34-4DDA-9D7C-5E717F35F60C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462553372" sldId="257"/>
            <ac:picMk id="4" creationId="{8E879B09-B8F0-4B0F-B93A-EA704510F84E}"/>
          </ac:picMkLst>
        </pc:picChg>
        <pc:picChg chg="add del mod">
          <ac:chgData name="Carolann Ginns" userId="8c2eeaf066dbb215" providerId="LiveId" clId="{D1488E76-A5C8-4367-B9EE-15A9C1A74F6A}" dt="2021-01-01T15:30:17.372" v="885"/>
          <ac:picMkLst>
            <pc:docMk/>
            <pc:sldMk cId="462553372" sldId="257"/>
            <ac:picMk id="5" creationId="{5B5ABF5F-0552-4E0A-B424-79CAF23B21E7}"/>
          </ac:picMkLst>
        </pc:picChg>
        <pc:picChg chg="add del mod modCrop">
          <ac:chgData name="Carolann Ginns" userId="8c2eeaf066dbb215" providerId="LiveId" clId="{D1488E76-A5C8-4367-B9EE-15A9C1A74F6A}" dt="2020-12-20T14:17:56.476" v="19"/>
          <ac:picMkLst>
            <pc:docMk/>
            <pc:sldMk cId="462553372" sldId="257"/>
            <ac:picMk id="5" creationId="{D2D5A83A-A046-46C4-ADE9-D3376E8A73B9}"/>
          </ac:picMkLst>
        </pc:picChg>
        <pc:picChg chg="add del mod">
          <ac:chgData name="Carolann Ginns" userId="8c2eeaf066dbb215" providerId="LiveId" clId="{D1488E76-A5C8-4367-B9EE-15A9C1A74F6A}" dt="2021-01-01T15:31:12.081" v="887"/>
          <ac:picMkLst>
            <pc:docMk/>
            <pc:sldMk cId="462553372" sldId="257"/>
            <ac:picMk id="7" creationId="{B4FFA574-8CBA-4C36-A49E-0C6042A0DFD3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462553372" sldId="257"/>
            <ac:picMk id="8" creationId="{7BFB3AC5-2504-4123-A07C-72D1DDCEE3E4}"/>
          </ac:picMkLst>
        </pc:picChg>
        <pc:picChg chg="add del mod">
          <ac:chgData name="Carolann Ginns" userId="8c2eeaf066dbb215" providerId="LiveId" clId="{D1488E76-A5C8-4367-B9EE-15A9C1A74F6A}" dt="2020-12-20T14:36:00.504" v="277" actId="478"/>
          <ac:picMkLst>
            <pc:docMk/>
            <pc:sldMk cId="462553372" sldId="257"/>
            <ac:picMk id="10" creationId="{0F62B82E-3577-40D8-BB61-9A33C409C08C}"/>
          </ac:picMkLst>
        </pc:picChg>
        <pc:picChg chg="add del">
          <ac:chgData name="Carolann Ginns" userId="8c2eeaf066dbb215" providerId="LiveId" clId="{D1488E76-A5C8-4367-B9EE-15A9C1A74F6A}" dt="2020-12-20T14:36:02.878" v="278" actId="478"/>
          <ac:picMkLst>
            <pc:docMk/>
            <pc:sldMk cId="462553372" sldId="257"/>
            <ac:picMk id="1026" creationId="{94391BF7-BC2A-41C9-A34A-0CC8B9B236D9}"/>
          </ac:picMkLst>
        </pc:picChg>
        <pc:picChg chg="add mod">
          <ac:chgData name="Carolann Ginns" userId="8c2eeaf066dbb215" providerId="LiveId" clId="{D1488E76-A5C8-4367-B9EE-15A9C1A74F6A}" dt="2020-12-20T14:37:05.318" v="292" actId="1076"/>
          <ac:picMkLst>
            <pc:docMk/>
            <pc:sldMk cId="462553372" sldId="257"/>
            <ac:picMk id="2050" creationId="{1230827A-FC54-4369-A41B-EF588CEFE4AC}"/>
          </ac:picMkLst>
        </pc:pic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70319162" sldId="258"/>
        </pc:sldMkLst>
        <pc:spChg chg="mod">
          <ac:chgData name="Carolann Ginns" userId="8c2eeaf066dbb215" providerId="LiveId" clId="{D1488E76-A5C8-4367-B9EE-15A9C1A74F6A}" dt="2020-12-20T15:26:59.874" v="483" actId="1035"/>
          <ac:spMkLst>
            <pc:docMk/>
            <pc:sldMk cId="70319162" sldId="258"/>
            <ac:spMk id="2" creationId="{9FCD2058-0819-47AE-853D-DCC59DA386E7}"/>
          </ac:spMkLst>
        </pc:spChg>
        <pc:spChg chg="mod">
          <ac:chgData name="Carolann Ginns" userId="8c2eeaf066dbb215" providerId="LiveId" clId="{D1488E76-A5C8-4367-B9EE-15A9C1A74F6A}" dt="2020-12-20T15:27:12.452" v="485" actId="20577"/>
          <ac:spMkLst>
            <pc:docMk/>
            <pc:sldMk cId="70319162" sldId="258"/>
            <ac:spMk id="4" creationId="{D3178144-75AD-4D27-98A6-05708C56FE1A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4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6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8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0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2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4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6" creationId="{B85A4DB3-61AA-49A1-85A9-B3397CD519AB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5" creationId="{02E612C7-B066-4023-9D0A-7C54D1E33070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7" creationId="{4D4D4089-5B29-47A0-A601-68AFA8A3D13A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9" creationId="{4DE0FBC4-76C2-4FA1-A14B-AF5A773FF09E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0" creationId="{233F6408-E1FB-40EE-933F-488D38CCC73F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1" creationId="{F055C0C5-567C-4C02-83F3-B427BC740697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2" creationId="{E48B6BD6-5DED-4B86-A4B3-D35037F68FC4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4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5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6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7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8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9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10" creationId="{B85A4DB3-61AA-49A1-85A9-B3397CD519AB}"/>
          </ac:spMkLst>
        </pc:spChg>
        <pc:spChg chg="add del">
          <ac:chgData name="Carolann Ginns" userId="8c2eeaf066dbb215" providerId="LiveId" clId="{D1488E76-A5C8-4367-B9EE-15A9C1A74F6A}" dt="2020-12-20T14:20:32.777" v="193" actId="26606"/>
          <ac:spMkLst>
            <pc:docMk/>
            <pc:sldMk cId="70319162" sldId="258"/>
            <ac:spMk id="4113" creationId="{F56F5174-31D9-4DBB-AAB7-A1FD7BDB1352}"/>
          </ac:spMkLst>
        </pc:spChg>
        <pc:spChg chg="add del">
          <ac:chgData name="Carolann Ginns" userId="8c2eeaf066dbb215" providerId="LiveId" clId="{D1488E76-A5C8-4367-B9EE-15A9C1A74F6A}" dt="2020-12-20T14:20:32.777" v="193" actId="26606"/>
          <ac:spMkLst>
            <pc:docMk/>
            <pc:sldMk cId="70319162" sldId="258"/>
            <ac:spMk id="4115" creationId="{F9A95BEE-6BB1-4A28-A8E6-A34B2E42EF87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7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8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9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0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1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2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3" creationId="{B85A4DB3-61AA-49A1-85A9-B3397CD519AB}"/>
          </ac:spMkLst>
        </pc:spChg>
        <pc:grpChg chg="add del">
          <ac:chgData name="Carolann Ginns" userId="8c2eeaf066dbb215" providerId="LiveId" clId="{D1488E76-A5C8-4367-B9EE-15A9C1A74F6A}" dt="2020-12-20T14:20:14.444" v="187" actId="26606"/>
          <ac:grpSpMkLst>
            <pc:docMk/>
            <pc:sldMk cId="70319162" sldId="258"/>
            <ac:grpSpMk id="88" creationId="{0C156BF8-7FF7-440F-BE2B-417DFFE8BFA5}"/>
          </ac:grpSpMkLst>
        </pc:grpChg>
        <pc:grpChg chg="add del">
          <ac:chgData name="Carolann Ginns" userId="8c2eeaf066dbb215" providerId="LiveId" clId="{D1488E76-A5C8-4367-B9EE-15A9C1A74F6A}" dt="2020-12-20T14:20:21.334" v="191" actId="26606"/>
          <ac:grpSpMkLst>
            <pc:docMk/>
            <pc:sldMk cId="70319162" sldId="258"/>
            <ac:grpSpMk id="4111" creationId="{0C156BF8-7FF7-440F-BE2B-417DFFE8BFA5}"/>
          </ac:grpSpMkLst>
        </pc:grpChg>
        <pc:grpChg chg="add del">
          <ac:chgData name="Carolann Ginns" userId="8c2eeaf066dbb215" providerId="LiveId" clId="{D1488E76-A5C8-4367-B9EE-15A9C1A74F6A}" dt="2020-12-20T15:25:33.779" v="453"/>
          <ac:grpSpMkLst>
            <pc:docMk/>
            <pc:sldMk cId="70319162" sldId="258"/>
            <ac:grpSpMk id="4124" creationId="{0C156BF8-7FF7-440F-BE2B-417DFFE8BFA5}"/>
          </ac:grpSpMkLst>
        </pc:gr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70319162" sldId="258"/>
            <ac:picMk id="3" creationId="{326372B8-5804-4D7C-9902-4B78AFC19047}"/>
          </ac:picMkLst>
        </pc:picChg>
        <pc:picChg chg="add del">
          <ac:chgData name="Carolann Ginns" userId="8c2eeaf066dbb215" providerId="LiveId" clId="{D1488E76-A5C8-4367-B9EE-15A9C1A74F6A}" dt="2020-12-20T15:19:10.362" v="387" actId="478"/>
          <ac:picMkLst>
            <pc:docMk/>
            <pc:sldMk cId="70319162" sldId="258"/>
            <ac:picMk id="3" creationId="{A5E0F39C-CAEE-41A7-BB45-FEAF1EDB773F}"/>
          </ac:picMkLst>
        </pc:picChg>
        <pc:picChg chg="add mod">
          <ac:chgData name="Carolann Ginns" userId="8c2eeaf066dbb215" providerId="LiveId" clId="{D1488E76-A5C8-4367-B9EE-15A9C1A74F6A}" dt="2020-12-20T15:23:14.914" v="423" actId="14100"/>
          <ac:picMkLst>
            <pc:docMk/>
            <pc:sldMk cId="70319162" sldId="258"/>
            <ac:picMk id="5" creationId="{1886D4C6-B1AE-4943-8346-F48D0322CD3E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70319162" sldId="258"/>
            <ac:picMk id="6" creationId="{79C2FE96-93AA-4AF0-9559-EA2CF0E1FD88}"/>
          </ac:picMkLst>
        </pc:picChg>
        <pc:picChg chg="add del">
          <ac:chgData name="Carolann Ginns" userId="8c2eeaf066dbb215" providerId="LiveId" clId="{D1488E76-A5C8-4367-B9EE-15A9C1A74F6A}" dt="2020-12-20T14:56:25.298" v="345" actId="478"/>
          <ac:picMkLst>
            <pc:docMk/>
            <pc:sldMk cId="70319162" sldId="258"/>
            <ac:picMk id="6" creationId="{E03E493C-AA69-4465-A431-9195943D19D2}"/>
          </ac:picMkLst>
        </pc:picChg>
        <pc:picChg chg="add mod">
          <ac:chgData name="Carolann Ginns" userId="8c2eeaf066dbb215" providerId="LiveId" clId="{D1488E76-A5C8-4367-B9EE-15A9C1A74F6A}" dt="2020-12-20T15:23:35.326" v="434" actId="1038"/>
          <ac:picMkLst>
            <pc:docMk/>
            <pc:sldMk cId="70319162" sldId="258"/>
            <ac:picMk id="7" creationId="{9762F14D-1D58-44B0-8B00-9B1635E717C8}"/>
          </ac:picMkLst>
        </pc:picChg>
        <pc:picChg chg="add mod">
          <ac:chgData name="Carolann Ginns" userId="8c2eeaf066dbb215" providerId="LiveId" clId="{D1488E76-A5C8-4367-B9EE-15A9C1A74F6A}" dt="2020-12-20T15:22:55.118" v="416" actId="1035"/>
          <ac:picMkLst>
            <pc:docMk/>
            <pc:sldMk cId="70319162" sldId="258"/>
            <ac:picMk id="8" creationId="{0107B87C-2668-4AD5-B804-E951BC5F47D1}"/>
          </ac:picMkLst>
        </pc:picChg>
        <pc:picChg chg="add mod">
          <ac:chgData name="Carolann Ginns" userId="8c2eeaf066dbb215" providerId="LiveId" clId="{D1488E76-A5C8-4367-B9EE-15A9C1A74F6A}" dt="2020-12-20T15:22:24.713" v="403" actId="1035"/>
          <ac:picMkLst>
            <pc:docMk/>
            <pc:sldMk cId="70319162" sldId="258"/>
            <ac:picMk id="9" creationId="{06113277-7DAB-45DF-8694-7D9E9274068F}"/>
          </ac:picMkLst>
        </pc:picChg>
        <pc:picChg chg="add mod">
          <ac:chgData name="Carolann Ginns" userId="8c2eeaf066dbb215" providerId="LiveId" clId="{D1488E76-A5C8-4367-B9EE-15A9C1A74F6A}" dt="2020-12-20T15:22:14.577" v="398" actId="1076"/>
          <ac:picMkLst>
            <pc:docMk/>
            <pc:sldMk cId="70319162" sldId="258"/>
            <ac:picMk id="10" creationId="{FC97EBC3-C4F1-4B5C-A551-6CD7823CE03B}"/>
          </ac:picMkLst>
        </pc:picChg>
        <pc:picChg chg="del mod ord">
          <ac:chgData name="Carolann Ginns" userId="8c2eeaf066dbb215" providerId="LiveId" clId="{D1488E76-A5C8-4367-B9EE-15A9C1A74F6A}" dt="2020-12-20T14:56:19.424" v="343" actId="478"/>
          <ac:picMkLst>
            <pc:docMk/>
            <pc:sldMk cId="70319162" sldId="258"/>
            <ac:picMk id="4098" creationId="{5522E5BC-D552-4C39-9B23-406EB6642EFC}"/>
          </ac:picMkLst>
        </pc:picChg>
        <pc:picChg chg="add mod">
          <ac:chgData name="Carolann Ginns" userId="8c2eeaf066dbb215" providerId="LiveId" clId="{D1488E76-A5C8-4367-B9EE-15A9C1A74F6A}" dt="2020-12-20T15:25:34.783" v="456" actId="27636"/>
          <ac:picMkLst>
            <pc:docMk/>
            <pc:sldMk cId="70319162" sldId="258"/>
            <ac:picMk id="4112" creationId="{67261551-0000-491F-97FD-DFF6CBD1E415}"/>
          </ac:picMkLst>
        </pc:picChg>
        <pc:picChg chg="add del">
          <ac:chgData name="Carolann Ginns" userId="8c2eeaf066dbb215" providerId="LiveId" clId="{D1488E76-A5C8-4367-B9EE-15A9C1A74F6A}" dt="2020-12-20T14:20:32.777" v="193" actId="26606"/>
          <ac:picMkLst>
            <pc:docMk/>
            <pc:sldMk cId="70319162" sldId="258"/>
            <ac:picMk id="4114" creationId="{AE113210-7872-481A-ADE6-3A05CCAF5EB2}"/>
          </ac:picMkLst>
        </pc:pic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757609253" sldId="262"/>
        </pc:sldMkLst>
        <pc:spChg chg="mod">
          <ac:chgData name="Carolann Ginns" userId="8c2eeaf066dbb215" providerId="LiveId" clId="{D1488E76-A5C8-4367-B9EE-15A9C1A74F6A}" dt="2020-12-20T14:19:08.387" v="175" actId="6549"/>
          <ac:spMkLst>
            <pc:docMk/>
            <pc:sldMk cId="757609253" sldId="262"/>
            <ac:spMk id="6" creationId="{55881B36-3D71-4C40-B648-79778945782B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757609253" sldId="262"/>
            <ac:spMk id="192" creationId="{9B76D444-2756-434F-AE61-96D69830C13E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757609253" sldId="262"/>
            <ac:picMk id="3" creationId="{59C21B5D-8DFE-43FE-989B-6FE7551AFFC4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757609253" sldId="262"/>
            <ac:picMk id="4" creationId="{0217F730-6E1C-48E4-A171-DE6B8F96975E}"/>
          </ac:picMkLst>
        </pc:picChg>
        <pc:cxnChg chg="del">
          <ac:chgData name="Carolann Ginns" userId="8c2eeaf066dbb215" providerId="LiveId" clId="{D1488E76-A5C8-4367-B9EE-15A9C1A74F6A}" dt="2020-12-20T15:25:33.779" v="453"/>
          <ac:cxnSpMkLst>
            <pc:docMk/>
            <pc:sldMk cId="757609253" sldId="262"/>
            <ac:cxnSpMk id="193" creationId="{EDF5FE34-0A41-407A-8D94-10FCF68F1D0B}"/>
          </ac:cxnSpMkLst>
        </pc:cxnChg>
      </pc:sldChg>
      <pc:sldChg chg="addSp delSp modSp mod or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1736136768" sldId="263"/>
        </pc:sldMkLst>
        <pc:spChg chg="mod">
          <ac:chgData name="Carolann Ginns" userId="8c2eeaf066dbb215" providerId="LiveId" clId="{D1488E76-A5C8-4367-B9EE-15A9C1A74F6A}" dt="2020-12-20T15:26:02.156" v="463" actId="27636"/>
          <ac:spMkLst>
            <pc:docMk/>
            <pc:sldMk cId="1736136768" sldId="263"/>
            <ac:spMk id="2" creationId="{CBC3E372-4B17-4201-B20E-96E20E937633}"/>
          </ac:spMkLst>
        </pc:spChg>
        <pc:spChg chg="mod">
          <ac:chgData name="Carolann Ginns" userId="8c2eeaf066dbb215" providerId="LiveId" clId="{D1488E76-A5C8-4367-B9EE-15A9C1A74F6A}" dt="2020-12-20T15:26:02.148" v="462" actId="27636"/>
          <ac:spMkLst>
            <pc:docMk/>
            <pc:sldMk cId="1736136768" sldId="263"/>
            <ac:spMk id="3" creationId="{9DEC622B-FDEC-439E-AAA9-E67643C9A0DB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1736136768" sldId="263"/>
            <ac:spMk id="32" creationId="{1DE7243B-5109-444B-8FAF-7437C66BC0E9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1736136768" sldId="263"/>
            <ac:spMk id="34" creationId="{4C5D6221-DA7B-4611-AA26-7D8E349FDE96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1736136768" sldId="263"/>
            <ac:picMk id="4" creationId="{FF721EBF-56A5-4CC6-895B-1F1D880B0516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1736136768" sldId="263"/>
            <ac:picMk id="5" creationId="{CF7F047D-8CC5-4904-9065-E3BB0EACF697}"/>
          </ac:picMkLst>
        </pc:picChg>
      </pc:sldChg>
      <pc:sldChg chg="delSp add del setBg delDesignElem">
        <pc:chgData name="Carolann Ginns" userId="8c2eeaf066dbb215" providerId="LiveId" clId="{D1488E76-A5C8-4367-B9EE-15A9C1A74F6A}" dt="2020-12-20T14:27:46.794" v="223" actId="47"/>
        <pc:sldMkLst>
          <pc:docMk/>
          <pc:sldMk cId="1138737823" sldId="264"/>
        </pc:sldMkLst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4:27:32.721" v="218"/>
          <ac:grpSpMkLst>
            <pc:docMk/>
            <pc:sldMk cId="1138737823" sldId="264"/>
            <ac:grpSpMk id="4124" creationId="{0C156BF8-7FF7-440F-BE2B-417DFFE8BFA5}"/>
          </ac:grpSpMkLst>
        </pc:grpChg>
        <pc:picChg chg="del">
          <ac:chgData name="Carolann Ginns" userId="8c2eeaf066dbb215" providerId="LiveId" clId="{D1488E76-A5C8-4367-B9EE-15A9C1A74F6A}" dt="2020-12-20T14:27:37.506" v="219" actId="478"/>
          <ac:picMkLst>
            <pc:docMk/>
            <pc:sldMk cId="1138737823" sldId="264"/>
            <ac:picMk id="4098" creationId="{5522E5BC-D552-4C39-9B23-406EB6642EFC}"/>
          </ac:picMkLst>
        </pc:picChg>
      </pc:sldChg>
      <pc:sldChg chg="addSp delSp modSp add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3685512455" sldId="264"/>
        </pc:sldMkLst>
        <pc:spChg chg="mod">
          <ac:chgData name="Carolann Ginns" userId="8c2eeaf066dbb215" providerId="LiveId" clId="{D1488E76-A5C8-4367-B9EE-15A9C1A74F6A}" dt="2020-12-20T15:52:34.725" v="790" actId="255"/>
          <ac:spMkLst>
            <pc:docMk/>
            <pc:sldMk cId="3685512455" sldId="264"/>
            <ac:spMk id="2" creationId="{9FCD2058-0819-47AE-853D-DCC59DA386E7}"/>
          </ac:spMkLst>
        </pc:spChg>
        <pc:spChg chg="del">
          <ac:chgData name="Carolann Ginns" userId="8c2eeaf066dbb215" providerId="LiveId" clId="{D1488E76-A5C8-4367-B9EE-15A9C1A74F6A}" dt="2020-12-20T14:28:18.739" v="261" actId="478"/>
          <ac:spMkLst>
            <pc:docMk/>
            <pc:sldMk cId="3685512455" sldId="264"/>
            <ac:spMk id="4" creationId="{D3178144-75AD-4D27-98A6-05708C56FE1A}"/>
          </ac:spMkLst>
        </pc:spChg>
        <pc:spChg chg="add del mod">
          <ac:chgData name="Carolann Ginns" userId="8c2eeaf066dbb215" providerId="LiveId" clId="{D1488E76-A5C8-4367-B9EE-15A9C1A74F6A}" dt="2020-12-20T14:28:22.664" v="262" actId="478"/>
          <ac:spMkLst>
            <pc:docMk/>
            <pc:sldMk cId="3685512455" sldId="264"/>
            <ac:spMk id="5" creationId="{5D9571B1-1510-4B02-AA51-B50A7AAAE9B3}"/>
          </ac:spMkLst>
        </pc:spChg>
        <pc:spChg chg="add del mod">
          <ac:chgData name="Carolann Ginns" userId="8c2eeaf066dbb215" providerId="LiveId" clId="{D1488E76-A5C8-4367-B9EE-15A9C1A74F6A}" dt="2020-12-20T15:37:36.722" v="608" actId="478"/>
          <ac:spMkLst>
            <pc:docMk/>
            <pc:sldMk cId="3685512455" sldId="264"/>
            <ac:spMk id="25" creationId="{01503BFB-21CD-4389-9D32-0CC817BA9E04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5:25:33.779" v="453"/>
          <ac:grpSpMkLst>
            <pc:docMk/>
            <pc:sldMk cId="3685512455" sldId="264"/>
            <ac:grpSpMk id="4124" creationId="{0C156BF8-7FF7-440F-BE2B-417DFFE8BFA5}"/>
          </ac:grpSpMkLst>
        </pc:grpChg>
        <pc:graphicFrameChg chg="add del mod modGraphic">
          <ac:chgData name="Carolann Ginns" userId="8c2eeaf066dbb215" providerId="LiveId" clId="{D1488E76-A5C8-4367-B9EE-15A9C1A74F6A}" dt="2020-12-20T15:49:48.448" v="741" actId="478"/>
          <ac:graphicFrameMkLst>
            <pc:docMk/>
            <pc:sldMk cId="3685512455" sldId="264"/>
            <ac:graphicFrameMk id="7" creationId="{F12E3ED2-68BB-40C7-B1DC-3F95BC3CE452}"/>
          </ac:graphicFrameMkLst>
        </pc:graphicFrame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3685512455" sldId="264"/>
            <ac:picMk id="3" creationId="{98417E8E-93E3-4BB2-9889-645411BA751D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3685512455" sldId="264"/>
            <ac:picMk id="4" creationId="{9928760E-D31B-47FA-9B3E-60C70412EB72}"/>
          </ac:picMkLst>
        </pc:picChg>
        <pc:picChg chg="add del mod">
          <ac:chgData name="Carolann Ginns" userId="8c2eeaf066dbb215" providerId="LiveId" clId="{D1488E76-A5C8-4367-B9EE-15A9C1A74F6A}" dt="2020-12-20T15:33:49.490" v="580" actId="478"/>
          <ac:picMkLst>
            <pc:docMk/>
            <pc:sldMk cId="3685512455" sldId="264"/>
            <ac:picMk id="1026" creationId="{4BDFDC7C-7ABF-41ED-8DCB-9BFEEFBF12E8}"/>
          </ac:picMkLst>
        </pc:picChg>
        <pc:picChg chg="add del mod">
          <ac:chgData name="Carolann Ginns" userId="8c2eeaf066dbb215" providerId="LiveId" clId="{D1488E76-A5C8-4367-B9EE-15A9C1A74F6A}" dt="2020-12-20T14:33:23.321" v="271" actId="478"/>
          <ac:picMkLst>
            <pc:docMk/>
            <pc:sldMk cId="3685512455" sldId="264"/>
            <ac:picMk id="1028" creationId="{C5876DF9-B90E-4331-A389-44175E61D238}"/>
          </ac:picMkLst>
        </pc:picChg>
        <pc:picChg chg="add del mod">
          <ac:chgData name="Carolann Ginns" userId="8c2eeaf066dbb215" providerId="LiveId" clId="{D1488E76-A5C8-4367-B9EE-15A9C1A74F6A}" dt="2020-12-20T15:34:18.791" v="586" actId="478"/>
          <ac:picMkLst>
            <pc:docMk/>
            <pc:sldMk cId="3685512455" sldId="264"/>
            <ac:picMk id="1030" creationId="{DEC364C1-C9CE-465E-BA21-63EC0099A09F}"/>
          </ac:picMkLst>
        </pc:picChg>
        <pc:picChg chg="add del mod">
          <ac:chgData name="Carolann Ginns" userId="8c2eeaf066dbb215" providerId="LiveId" clId="{D1488E76-A5C8-4367-B9EE-15A9C1A74F6A}" dt="2020-12-20T15:34:17.006" v="585" actId="478"/>
          <ac:picMkLst>
            <pc:docMk/>
            <pc:sldMk cId="3685512455" sldId="264"/>
            <ac:picMk id="1032" creationId="{CA1987DC-3BEE-4398-BC62-703701838087}"/>
          </ac:picMkLst>
        </pc:picChg>
        <pc:picChg chg="add del mod">
          <ac:chgData name="Carolann Ginns" userId="8c2eeaf066dbb215" providerId="LiveId" clId="{D1488E76-A5C8-4367-B9EE-15A9C1A74F6A}" dt="2020-12-20T15:35:21.026" v="592" actId="478"/>
          <ac:picMkLst>
            <pc:docMk/>
            <pc:sldMk cId="3685512455" sldId="264"/>
            <ac:picMk id="1034" creationId="{E09D22B0-C2B0-436C-B165-0425E99C0DCC}"/>
          </ac:picMkLst>
        </pc:picChg>
        <pc:picChg chg="add del">
          <ac:chgData name="Carolann Ginns" userId="8c2eeaf066dbb215" providerId="LiveId" clId="{D1488E76-A5C8-4367-B9EE-15A9C1A74F6A}" dt="2020-12-20T15:35:56.645" v="595" actId="478"/>
          <ac:picMkLst>
            <pc:docMk/>
            <pc:sldMk cId="3685512455" sldId="264"/>
            <ac:picMk id="1036" creationId="{733B2443-4578-41D7-A632-336676F94F76}"/>
          </ac:picMkLst>
        </pc:picChg>
        <pc:picChg chg="add del mod">
          <ac:chgData name="Carolann Ginns" userId="8c2eeaf066dbb215" providerId="LiveId" clId="{D1488E76-A5C8-4367-B9EE-15A9C1A74F6A}" dt="2020-12-20T15:36:57.677" v="603" actId="478"/>
          <ac:picMkLst>
            <pc:docMk/>
            <pc:sldMk cId="3685512455" sldId="264"/>
            <ac:picMk id="1038" creationId="{26CE8B82-5E40-4592-8FD2-BA89C085445A}"/>
          </ac:picMkLst>
        </pc:picChg>
        <pc:picChg chg="add del mod">
          <ac:chgData name="Carolann Ginns" userId="8c2eeaf066dbb215" providerId="LiveId" clId="{D1488E76-A5C8-4367-B9EE-15A9C1A74F6A}" dt="2020-12-20T15:36:59.990" v="604" actId="478"/>
          <ac:picMkLst>
            <pc:docMk/>
            <pc:sldMk cId="3685512455" sldId="264"/>
            <ac:picMk id="1040" creationId="{1DB6DCDD-96F0-4B26-AFBD-9D775A7E49F1}"/>
          </ac:picMkLst>
        </pc:picChg>
        <pc:picChg chg="add del">
          <ac:chgData name="Carolann Ginns" userId="8c2eeaf066dbb215" providerId="LiveId" clId="{D1488E76-A5C8-4367-B9EE-15A9C1A74F6A}" dt="2020-12-20T15:37:27.512" v="607" actId="478"/>
          <ac:picMkLst>
            <pc:docMk/>
            <pc:sldMk cId="3685512455" sldId="264"/>
            <ac:picMk id="1042" creationId="{DFBCBDD4-B602-497C-BE98-6D87E7403476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4" creationId="{6798E3E6-491E-446E-BC31-39850D697A8C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6" creationId="{F3AF1943-3DD1-4045-9511-6192774E1087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8" creationId="{41DDFA1D-0144-4EC8-9384-FBE37CE4EF80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50" creationId="{49B88E06-5986-40D3-99ED-DC8A55B11482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52" creationId="{E461BD9F-8F2F-403F-950E-3F5B73161F9C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4" creationId="{FC0EB0A9-7E1D-4B86-A2AF-D4645A46207F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6" creationId="{437DE291-65BF-4478-A697-333AF523E974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8" creationId="{8BD0C6A2-4F47-42B9-8C36-02A9DEFD436E}"/>
          </ac:picMkLst>
        </pc:picChg>
        <pc:picChg chg="del">
          <ac:chgData name="Carolann Ginns" userId="8c2eeaf066dbb215" providerId="LiveId" clId="{D1488E76-A5C8-4367-B9EE-15A9C1A74F6A}" dt="2020-12-20T14:28:15.328" v="260" actId="478"/>
          <ac:picMkLst>
            <pc:docMk/>
            <pc:sldMk cId="3685512455" sldId="264"/>
            <ac:picMk id="4098" creationId="{5522E5BC-D552-4C39-9B23-406EB6642EFC}"/>
          </ac:picMkLst>
        </pc:picChg>
      </pc:sldChg>
      <pc:sldChg chg="delSp add del setBg delDesignElem">
        <pc:chgData name="Carolann Ginns" userId="8c2eeaf066dbb215" providerId="LiveId" clId="{D1488E76-A5C8-4367-B9EE-15A9C1A74F6A}" dt="2020-12-20T14:27:46.041" v="222" actId="47"/>
        <pc:sldMkLst>
          <pc:docMk/>
          <pc:sldMk cId="1876896809" sldId="265"/>
        </pc:sldMkLst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4:27:43.064" v="221"/>
          <ac:grpSpMkLst>
            <pc:docMk/>
            <pc:sldMk cId="1876896809" sldId="265"/>
            <ac:grpSpMk id="4124" creationId="{0C156BF8-7FF7-440F-BE2B-417DFFE8BFA5}"/>
          </ac:grpSpMkLst>
        </pc:grpChg>
      </pc:sldChg>
      <pc:sldMasterChg chg="modSldLayout">
        <pc:chgData name="Carolann Ginns" userId="8c2eeaf066dbb215" providerId="LiveId" clId="{D1488E76-A5C8-4367-B9EE-15A9C1A74F6A}" dt="2020-12-20T15:25:47.898" v="458"/>
        <pc:sldMasterMkLst>
          <pc:docMk/>
          <pc:sldMasterMk cId="629882960" sldId="2147483690"/>
        </pc:sldMasterMkLst>
        <pc:sldLayoutChg chg="delSp">
          <pc:chgData name="Carolann Ginns" userId="8c2eeaf066dbb215" providerId="LiveId" clId="{D1488E76-A5C8-4367-B9EE-15A9C1A74F6A}" dt="2020-12-20T15:25:47.898" v="458"/>
          <pc:sldLayoutMkLst>
            <pc:docMk/>
            <pc:sldMasterMk cId="629882960" sldId="2147483690"/>
            <pc:sldLayoutMk cId="1885792160" sldId="2147483708"/>
          </pc:sldLayoutMkLst>
          <pc:spChg chg="del">
            <ac:chgData name="Carolann Ginns" userId="8c2eeaf066dbb215" providerId="LiveId" clId="{D1488E76-A5C8-4367-B9EE-15A9C1A74F6A}" dt="2020-12-20T15:25:47.898" v="458"/>
            <ac:spMkLst>
              <pc:docMk/>
              <pc:sldMasterMk cId="629882960" sldId="2147483690"/>
              <pc:sldLayoutMk cId="1885792160" sldId="2147483708"/>
              <ac:spMk id="11" creationId="{00000000-0000-0000-0000-000000000000}"/>
            </ac:spMkLst>
          </pc:spChg>
        </pc:sldLayoutChg>
        <pc:sldLayoutChg chg="delSp">
          <pc:chgData name="Carolann Ginns" userId="8c2eeaf066dbb215" providerId="LiveId" clId="{D1488E76-A5C8-4367-B9EE-15A9C1A74F6A}" dt="2020-12-20T15:25:47.898" v="458"/>
          <pc:sldLayoutMkLst>
            <pc:docMk/>
            <pc:sldMasterMk cId="629882960" sldId="2147483690"/>
            <pc:sldLayoutMk cId="4178342894" sldId="2147483709"/>
          </pc:sldLayoutMkLst>
          <pc:spChg chg="del">
            <ac:chgData name="Carolann Ginns" userId="8c2eeaf066dbb215" providerId="LiveId" clId="{D1488E76-A5C8-4367-B9EE-15A9C1A74F6A}" dt="2020-12-20T15:25:47.898" v="458"/>
            <ac:spMkLst>
              <pc:docMk/>
              <pc:sldMasterMk cId="629882960" sldId="2147483690"/>
              <pc:sldLayoutMk cId="4178342894" sldId="2147483709"/>
              <ac:spMk id="8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6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6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7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6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35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4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7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8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37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54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64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91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57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86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001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6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0BFACD0-D270-4D9A-9E6F-865280BFA984}" type="datetimeFigureOut">
              <a:rPr lang="en-GB" smtClean="0"/>
              <a:t>01/01/2021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773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audio" Target="../media/media4.m4a"/><Relationship Id="rId7" Type="http://schemas.openxmlformats.org/officeDocument/2006/relationships/image" Target="../media/image9.gif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8.gif"/><Relationship Id="rId11" Type="http://schemas.openxmlformats.org/officeDocument/2006/relationships/image" Target="../media/image3.png"/><Relationship Id="rId5" Type="http://schemas.openxmlformats.org/officeDocument/2006/relationships/image" Target="../media/image7.gif"/><Relationship Id="rId10" Type="http://schemas.openxmlformats.org/officeDocument/2006/relationships/image" Target="../media/image12.gi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9AB982-E621-4159-A807-FC1C1A08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05847"/>
            <a:ext cx="12192000" cy="420001"/>
          </a:xfrm>
        </p:spPr>
        <p:txBody>
          <a:bodyPr>
            <a:noAutofit/>
          </a:bodyPr>
          <a:lstStyle/>
          <a:p>
            <a:r>
              <a:rPr lang="en-GB" sz="4000" dirty="0"/>
              <a:t>National Biology: Langholm Academy</a:t>
            </a:r>
          </a:p>
        </p:txBody>
      </p:sp>
      <p:pic>
        <p:nvPicPr>
          <p:cNvPr id="3074" name="Picture 2" descr="Biology Sticker by ACSJKTSRC for iOS &amp; Android | GIPHY">
            <a:extLst>
              <a:ext uri="{FF2B5EF4-FFF2-40B4-BE49-F238E27FC236}">
                <a16:creationId xmlns:a16="http://schemas.microsoft.com/office/drawing/2014/main" id="{860F7CED-0135-4E6E-A368-964E66C7D5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147" y="-1028967"/>
            <a:ext cx="6844665" cy="684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D233B1C-F27B-435F-A330-1F92285A9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3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79"/>
    </mc:Choice>
    <mc:Fallback>
      <p:transition spd="slow" advTm="6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C1D3-84D1-424A-B9AE-046F20D1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27" y="482112"/>
            <a:ext cx="5900869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kern="1200" dirty="0">
                <a:latin typeface="+mj-lt"/>
                <a:ea typeface="+mj-ea"/>
                <a:cs typeface="+mj-cs"/>
              </a:rPr>
              <a:t>Taught by me…. 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4000" kern="1200" dirty="0"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latin typeface="+mj-lt"/>
                <a:ea typeface="+mj-ea"/>
                <a:cs typeface="+mj-cs"/>
              </a:rPr>
              <a:t>Mrs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G!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4C253-599C-43F9-80C7-F3161B077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033" y="2153486"/>
            <a:ext cx="5235490" cy="37730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Hi everyone,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This presentation will give you some information about National level Biology.  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If you have any questions, see me.  I’ll be happy to answer as best I can.</a:t>
            </a:r>
            <a:endParaRPr lang="en-US" sz="2000" dirty="0">
              <a:cs typeface="Calibri"/>
            </a:endParaRPr>
          </a:p>
        </p:txBody>
      </p:sp>
      <p:pic>
        <p:nvPicPr>
          <p:cNvPr id="3" name="Picture 2" descr="Arrow Pointing Sticker by Silly Loaf for iOS &amp; Android | GIPHY">
            <a:extLst>
              <a:ext uri="{FF2B5EF4-FFF2-40B4-BE49-F238E27FC236}">
                <a16:creationId xmlns:a16="http://schemas.microsoft.com/office/drawing/2014/main" id="{BC8AFB22-B35C-4A20-9941-180D1BCF47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246">
            <a:off x="4310725" y="488057"/>
            <a:ext cx="3725411" cy="21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ngholm and Canonbie Cluster - Staff">
            <a:extLst>
              <a:ext uri="{FF2B5EF4-FFF2-40B4-BE49-F238E27FC236}">
                <a16:creationId xmlns:a16="http://schemas.microsoft.com/office/drawing/2014/main" id="{1230827A-FC54-4369-A41B-EF588CEFE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t="6059" r="11388" b="25149"/>
          <a:stretch/>
        </p:blipFill>
        <p:spPr bwMode="auto">
          <a:xfrm>
            <a:off x="8011227" y="1748052"/>
            <a:ext cx="3166740" cy="33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BFB3AC5-2504-4123-A07C-72D1DDCEE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5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91"/>
    </mc:Choice>
    <mc:Fallback>
      <p:transition spd="slow" advTm="25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29B7E-5550-4219-817F-B41A5DA7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will I study?</a:t>
            </a:r>
          </a:p>
        </p:txBody>
      </p:sp>
      <p:pic>
        <p:nvPicPr>
          <p:cNvPr id="3074" name="Picture 2" descr="National 5 Biology | Mrs Smith's Biology">
            <a:extLst>
              <a:ext uri="{FF2B5EF4-FFF2-40B4-BE49-F238E27FC236}">
                <a16:creationId xmlns:a16="http://schemas.microsoft.com/office/drawing/2014/main" id="{BDF37AF8-0732-4916-86BB-50818C12112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" r="541" b="19108"/>
          <a:stretch/>
        </p:blipFill>
        <p:spPr bwMode="auto">
          <a:xfrm>
            <a:off x="475488" y="1955409"/>
            <a:ext cx="6888617" cy="354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81B36-3D71-4C40-B648-797789457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61449" y="686854"/>
            <a:ext cx="4382021" cy="5697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There are three Units.  </a:t>
            </a:r>
          </a:p>
          <a:p>
            <a:pPr marL="0"/>
            <a:endParaRPr lang="en-US" sz="2400" dirty="0"/>
          </a:p>
          <a:p>
            <a:pPr marL="0" indent="0">
              <a:buNone/>
            </a:pPr>
            <a:r>
              <a:rPr lang="en-US" sz="2400" dirty="0"/>
              <a:t>In S3 Biology we will already cover most of Unit 3: Life on Earth.</a:t>
            </a:r>
          </a:p>
          <a:p>
            <a:pPr marL="0"/>
            <a:endParaRPr lang="en-US" sz="2400" dirty="0"/>
          </a:p>
          <a:p>
            <a:pPr marL="0" indent="0">
              <a:buNone/>
            </a:pPr>
            <a:r>
              <a:rPr lang="en-US" sz="2400" dirty="0"/>
              <a:t>Each Unit is divided into topics called Key Areas.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217F730-6E1C-48E4-A171-DE6B8F969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09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7664"/>
    </mc:Choice>
    <mc:Fallback>
      <p:transition spd="slow" advTm="27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558" y="167325"/>
            <a:ext cx="5050442" cy="1314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How will I be taught?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78144-75AD-4D27-98A6-05708C56F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6663" y="1703543"/>
            <a:ext cx="4750691" cy="436695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In a similar way to S1-3 Science/ Biology: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Notes taken from power point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Discussion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Experiments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Research tasks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Worksheets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Textbook work</a:t>
            </a:r>
          </a:p>
        </p:txBody>
      </p:sp>
      <p:pic>
        <p:nvPicPr>
          <p:cNvPr id="9" name="Picture 12" descr="Textbook GIFs | Tenor">
            <a:extLst>
              <a:ext uri="{FF2B5EF4-FFF2-40B4-BE49-F238E27FC236}">
                <a16:creationId xmlns:a16="http://schemas.microsoft.com/office/drawing/2014/main" id="{06113277-7DAB-45DF-8694-7D9E927406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81" y="2596876"/>
            <a:ext cx="2381250" cy="317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Job Career worksheet [GIF] – FHNtoday.com">
            <a:extLst>
              <a:ext uri="{FF2B5EF4-FFF2-40B4-BE49-F238E27FC236}">
                <a16:creationId xmlns:a16="http://schemas.microsoft.com/office/drawing/2014/main" id="{FC97EBC3-C4F1-4B5C-A551-6CD7823CE0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57" y="2576181"/>
            <a:ext cx="4762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loudiMax">
            <a:extLst>
              <a:ext uri="{FF2B5EF4-FFF2-40B4-BE49-F238E27FC236}">
                <a16:creationId xmlns:a16="http://schemas.microsoft.com/office/drawing/2014/main" id="{0107B87C-2668-4AD5-B804-E951BC5F47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817" y="2472945"/>
            <a:ext cx="4750691" cy="35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xperiment by Casper Aarup Rasmussen on Dribbble">
            <a:extLst>
              <a:ext uri="{FF2B5EF4-FFF2-40B4-BE49-F238E27FC236}">
                <a16:creationId xmlns:a16="http://schemas.microsoft.com/office/drawing/2014/main" id="{1886D4C6-B1AE-4943-8346-F48D0322CD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02" y="2516690"/>
            <a:ext cx="4738406" cy="355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itulo de la imagen | Powerpoint animation, Illustrations and posters,  Graphic design background templates">
            <a:extLst>
              <a:ext uri="{FF2B5EF4-FFF2-40B4-BE49-F238E27FC236}">
                <a16:creationId xmlns:a16="http://schemas.microsoft.com/office/drawing/2014/main" id="{9762F14D-1D58-44B0-8B00-9B1635E717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08" y="1264373"/>
            <a:ext cx="4607032" cy="568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Note Taking GIFs | Tenor">
            <a:extLst>
              <a:ext uri="{FF2B5EF4-FFF2-40B4-BE49-F238E27FC236}">
                <a16:creationId xmlns:a16="http://schemas.microsoft.com/office/drawing/2014/main" id="{67261551-0000-491F-97FD-DFF6CBD1E4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80947"/>
            <a:ext cx="4607031" cy="567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9C2FE96-93AA-4AF0-9559-EA2CF0E1FD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1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462"/>
    </mc:Choice>
    <mc:Fallback>
      <p:transition spd="slow" advTm="53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E372-4B17-4201-B20E-96E20E93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anchor="t">
            <a:normAutofit fontScale="90000"/>
          </a:bodyPr>
          <a:lstStyle/>
          <a:p>
            <a:r>
              <a:rPr lang="en-US" sz="3600" dirty="0">
                <a:solidFill>
                  <a:schemeClr val="bg1"/>
                </a:solidFill>
                <a:cs typeface="Calibri Light"/>
              </a:rPr>
              <a:t>How is National Biology assessed?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C622B-FDEC-439E-AAA9-E67643C9A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7673" y="391697"/>
            <a:ext cx="7153022" cy="611788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4"/>
                </a:solidFill>
                <a:cs typeface="Calibri"/>
              </a:rPr>
              <a:t>National 5 </a:t>
            </a:r>
          </a:p>
          <a:p>
            <a:r>
              <a:rPr lang="en-US" sz="2000" dirty="0">
                <a:solidFill>
                  <a:schemeClr val="accent4"/>
                </a:solidFill>
                <a:cs typeface="Calibri"/>
              </a:rPr>
              <a:t>Unit Assessment</a:t>
            </a:r>
          </a:p>
          <a:p>
            <a:pPr lvl="1"/>
            <a:r>
              <a:rPr lang="en-US" sz="2000" dirty="0">
                <a:cs typeface="Calibri"/>
              </a:rPr>
              <a:t>Taken in class time</a:t>
            </a:r>
          </a:p>
          <a:p>
            <a:pPr lvl="1"/>
            <a:r>
              <a:rPr lang="en-US" sz="2000" dirty="0">
                <a:cs typeface="Calibri"/>
              </a:rPr>
              <a:t>1 assessment per unit</a:t>
            </a:r>
          </a:p>
          <a:p>
            <a:pPr lvl="1"/>
            <a:r>
              <a:rPr lang="en-US" sz="2000" dirty="0">
                <a:cs typeface="Calibri"/>
              </a:rPr>
              <a:t>Approx. 45 minutes each</a:t>
            </a:r>
            <a:endParaRPr lang="en-US" sz="2000" dirty="0">
              <a:solidFill>
                <a:schemeClr val="accent4"/>
              </a:solidFill>
              <a:cs typeface="Calibri"/>
            </a:endParaRPr>
          </a:p>
          <a:p>
            <a:r>
              <a:rPr lang="en-US" sz="2000" dirty="0">
                <a:solidFill>
                  <a:schemeClr val="accent4"/>
                </a:solidFill>
                <a:cs typeface="Calibri"/>
              </a:rPr>
              <a:t>Question paper (exam) in May 2022</a:t>
            </a:r>
            <a:endParaRPr lang="en-US" sz="2000" dirty="0">
              <a:solidFill>
                <a:schemeClr val="accent4"/>
              </a:solidFill>
            </a:endParaRPr>
          </a:p>
          <a:p>
            <a:pPr lvl="1"/>
            <a:r>
              <a:rPr lang="en-US" sz="2000" dirty="0">
                <a:cs typeface="Calibri"/>
              </a:rPr>
              <a:t>100 marks</a:t>
            </a:r>
          </a:p>
          <a:p>
            <a:pPr lvl="1"/>
            <a:r>
              <a:rPr lang="en-US" sz="2000" dirty="0">
                <a:cs typeface="Calibri"/>
              </a:rPr>
              <a:t>2½ hours</a:t>
            </a:r>
            <a:endParaRPr lang="en-US" sz="2000" dirty="0"/>
          </a:p>
          <a:p>
            <a:pPr lvl="1"/>
            <a:r>
              <a:rPr lang="en-US" sz="2000" dirty="0">
                <a:cs typeface="Calibri"/>
              </a:rPr>
              <a:t>80% of final grade</a:t>
            </a:r>
          </a:p>
          <a:p>
            <a:r>
              <a:rPr lang="en-US" sz="2000" dirty="0">
                <a:solidFill>
                  <a:schemeClr val="accent4"/>
                </a:solidFill>
                <a:cs typeface="Calibri"/>
              </a:rPr>
              <a:t>Assignment </a:t>
            </a:r>
          </a:p>
          <a:p>
            <a:pPr lvl="1"/>
            <a:r>
              <a:rPr lang="en-US" sz="2000" dirty="0">
                <a:cs typeface="Calibri"/>
              </a:rPr>
              <a:t>25 marks</a:t>
            </a:r>
          </a:p>
          <a:p>
            <a:pPr lvl="1"/>
            <a:r>
              <a:rPr lang="en-US" sz="2000" dirty="0">
                <a:cs typeface="Calibri"/>
              </a:rPr>
              <a:t>8 hours (including research, experiment and write-up)</a:t>
            </a:r>
          </a:p>
          <a:p>
            <a:pPr lvl="1"/>
            <a:r>
              <a:rPr lang="en-US" sz="2000" dirty="0">
                <a:cs typeface="Calibri"/>
              </a:rPr>
              <a:t>20% of final grade</a:t>
            </a:r>
          </a:p>
          <a:p>
            <a:pPr lvl="1"/>
            <a:endParaRPr lang="en-US" sz="2000" dirty="0">
              <a:cs typeface="Calibri"/>
            </a:endParaRPr>
          </a:p>
          <a:p>
            <a:pPr marL="457200" lvl="1" indent="0">
              <a:buNone/>
            </a:pPr>
            <a:r>
              <a:rPr lang="en-US" sz="2000" i="1" dirty="0">
                <a:cs typeface="Calibri"/>
              </a:rPr>
              <a:t>National 4 undertake Unit Assessments and an alternative to the assignment called an Added Value Unit.  There is no final exam for National 4.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F7F047D-8CC5-4904-9065-E3BB0EACF6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36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02363"/>
    </mc:Choice>
    <mc:Fallback>
      <p:transition spd="slow" advTm="102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3" y="-151569"/>
            <a:ext cx="4463623" cy="8048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Progression</a:t>
            </a:r>
          </a:p>
        </p:txBody>
      </p:sp>
      <p:pic>
        <p:nvPicPr>
          <p:cNvPr id="1044" name="Picture 20" descr="First Aid for Beauty Therapists, Aesthetic Practioners, Hairdressers and  Salon Owners">
            <a:extLst>
              <a:ext uri="{FF2B5EF4-FFF2-40B4-BE49-F238E27FC236}">
                <a16:creationId xmlns:a16="http://schemas.microsoft.com/office/drawing/2014/main" id="{6798E3E6-491E-446E-BC31-39850D697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177" y="4462051"/>
            <a:ext cx="2683455" cy="1785717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Equine | Genomics | Neogen">
            <a:extLst>
              <a:ext uri="{FF2B5EF4-FFF2-40B4-BE49-F238E27FC236}">
                <a16:creationId xmlns:a16="http://schemas.microsoft.com/office/drawing/2014/main" id="{F3AF1943-3DD1-4045-9511-6192774E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210" y="3801660"/>
            <a:ext cx="3509994" cy="1310270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Is regenerative agriculture the future of arable farming? - Farmers Weekly">
            <a:extLst>
              <a:ext uri="{FF2B5EF4-FFF2-40B4-BE49-F238E27FC236}">
                <a16:creationId xmlns:a16="http://schemas.microsoft.com/office/drawing/2014/main" id="{41DDFA1D-0144-4EC8-9384-FBE37CE4E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698" y="2771610"/>
            <a:ext cx="2764415" cy="1553250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Government tries to attract young people to forestry professions –  portugalinews the best news">
            <a:extLst>
              <a:ext uri="{FF2B5EF4-FFF2-40B4-BE49-F238E27FC236}">
                <a16:creationId xmlns:a16="http://schemas.microsoft.com/office/drawing/2014/main" id="{49B88E06-5986-40D3-99ED-DC8A55B11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90" y="1989054"/>
            <a:ext cx="2639676" cy="1756584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ealth, Social Care and Nursing - Riverside College">
            <a:extLst>
              <a:ext uri="{FF2B5EF4-FFF2-40B4-BE49-F238E27FC236}">
                <a16:creationId xmlns:a16="http://schemas.microsoft.com/office/drawing/2014/main" id="{E461BD9F-8F2F-403F-950E-3F5B73161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064" y="1143056"/>
            <a:ext cx="2639676" cy="1559181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Langholm and Canonbie Cluster - Staff">
            <a:extLst>
              <a:ext uri="{FF2B5EF4-FFF2-40B4-BE49-F238E27FC236}">
                <a16:creationId xmlns:a16="http://schemas.microsoft.com/office/drawing/2014/main" id="{FC0EB0A9-7E1D-4B86-A2AF-D4645A462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22" y="3778567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Langholm and Canonbie Cluster - Staff">
            <a:extLst>
              <a:ext uri="{FF2B5EF4-FFF2-40B4-BE49-F238E27FC236}">
                <a16:creationId xmlns:a16="http://schemas.microsoft.com/office/drawing/2014/main" id="{437DE291-65BF-4478-A697-333AF523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18" y="2398151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ow to Pass Higher Biology for CfE (How To Pass - Higher Level):  Amazon.co.uk: Moffat, Graham, Dickson, Billy: 9781444182002: Books">
            <a:extLst>
              <a:ext uri="{FF2B5EF4-FFF2-40B4-BE49-F238E27FC236}">
                <a16:creationId xmlns:a16="http://schemas.microsoft.com/office/drawing/2014/main" id="{8BD0C6A2-4F47-42B9-8C36-02A9DEFD4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22" y="1046589"/>
            <a:ext cx="2288074" cy="2543175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928760E-D31B-47FA-9B3E-60C70412EB7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551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72"/>
    </mc:Choice>
    <mc:Fallback>
      <p:transition spd="slow" advTm="74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3.1|9.8|0.8|5.3|1|3|0.8|6.6|0.9|2.3|0.8|1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7.9|29.7|14.2|3.1|1.9|4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8093E8B2934DB84F3346B775E4F6" ma:contentTypeVersion="2" ma:contentTypeDescription="Create a new document." ma:contentTypeScope="" ma:versionID="fcf16a1dcdb847f56bf4b678b7f81f85">
  <xsd:schema xmlns:xsd="http://www.w3.org/2001/XMLSchema" xmlns:xs="http://www.w3.org/2001/XMLSchema" xmlns:p="http://schemas.microsoft.com/office/2006/metadata/properties" xmlns:ns2="0eea5940-9b08-4032-b037-24f19994b35d" targetNamespace="http://schemas.microsoft.com/office/2006/metadata/properties" ma:root="true" ma:fieldsID="0b6622962109d67db02748b3205d1b4c" ns2:_="">
    <xsd:import namespace="0eea5940-9b08-4032-b037-24f19994b3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a5940-9b08-4032-b037-24f19994b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C86F66-5927-4715-B27D-15308B4F52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AE4105-CBE2-4EC8-B364-775894EF7861}">
  <ds:schemaRefs>
    <ds:schemaRef ds:uri="0eea5940-9b08-4032-b037-24f19994b3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B500652-51BC-4BE2-864A-DA018CDD20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ea5940-9b08-4032-b037-24f19994b3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0</TotalTime>
  <Words>198</Words>
  <Application>Microsoft Office PowerPoint</Application>
  <PresentationFormat>Widescreen</PresentationFormat>
  <Paragraphs>37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Mesh</vt:lpstr>
      <vt:lpstr>PowerPoint Presentation</vt:lpstr>
      <vt:lpstr>Taught by me….   Mrs G!</vt:lpstr>
      <vt:lpstr>What will I study?</vt:lpstr>
      <vt:lpstr>How will I be taught?</vt:lpstr>
      <vt:lpstr>How is National Biology assessed?</vt:lpstr>
      <vt:lpstr>Progression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Carolann Ginns</dc:creator>
  <cp:lastModifiedBy>Carolann Ginns</cp:lastModifiedBy>
  <cp:revision>1</cp:revision>
  <dcterms:created xsi:type="dcterms:W3CDTF">2020-12-20T14:20:32Z</dcterms:created>
  <dcterms:modified xsi:type="dcterms:W3CDTF">2021-01-01T15:38:01Z</dcterms:modified>
</cp:coreProperties>
</file>