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4"/>
  </p:sldMasterIdLst>
  <p:sldIdLst>
    <p:sldId id="256" r:id="rId5"/>
    <p:sldId id="257" r:id="rId6"/>
    <p:sldId id="262" r:id="rId7"/>
    <p:sldId id="258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F49A031-48BA-4517-8886-2BE2CADF7A79}" v="286" dt="2021-02-27T14:17:14.3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olann Ginns" userId="8c2eeaf066dbb215" providerId="LiveId" clId="{FF49A031-48BA-4517-8886-2BE2CADF7A79}"/>
    <pc:docChg chg="custSel modSld">
      <pc:chgData name="Carolann Ginns" userId="8c2eeaf066dbb215" providerId="LiveId" clId="{FF49A031-48BA-4517-8886-2BE2CADF7A79}" dt="2021-02-27T14:17:14.303" v="1467"/>
      <pc:docMkLst>
        <pc:docMk/>
      </pc:docMkLst>
      <pc:sldChg chg="addSp delSp modSp mod modTransition modAnim">
        <pc:chgData name="Carolann Ginns" userId="8c2eeaf066dbb215" providerId="LiveId" clId="{FF49A031-48BA-4517-8886-2BE2CADF7A79}" dt="2021-02-27T14:13:51.795" v="1463"/>
        <pc:sldMkLst>
          <pc:docMk/>
          <pc:sldMk cId="2835033593" sldId="256"/>
        </pc:sldMkLst>
        <pc:spChg chg="mod">
          <ac:chgData name="Carolann Ginns" userId="8c2eeaf066dbb215" providerId="LiveId" clId="{FF49A031-48BA-4517-8886-2BE2CADF7A79}" dt="2021-02-19T19:07:02.621" v="9" actId="6549"/>
          <ac:spMkLst>
            <pc:docMk/>
            <pc:sldMk cId="2835033593" sldId="256"/>
            <ac:spMk id="3" creationId="{FD9AB982-E621-4159-A807-FC1C1A0860BA}"/>
          </ac:spMkLst>
        </pc:spChg>
        <pc:picChg chg="add mod">
          <ac:chgData name="Carolann Ginns" userId="8c2eeaf066dbb215" providerId="LiveId" clId="{FF49A031-48BA-4517-8886-2BE2CADF7A79}" dt="2021-02-27T14:13:51.795" v="1463"/>
          <ac:picMkLst>
            <pc:docMk/>
            <pc:sldMk cId="2835033593" sldId="256"/>
            <ac:picMk id="2" creationId="{354DE6C0-AA39-4B48-BB12-CD4F94E6F308}"/>
          </ac:picMkLst>
        </pc:picChg>
        <pc:picChg chg="del">
          <ac:chgData name="Carolann Ginns" userId="8c2eeaf066dbb215" providerId="LiveId" clId="{FF49A031-48BA-4517-8886-2BE2CADF7A79}" dt="2021-02-19T19:07:19.621" v="11"/>
          <ac:picMkLst>
            <pc:docMk/>
            <pc:sldMk cId="2835033593" sldId="256"/>
            <ac:picMk id="8" creationId="{9D233B1C-F27B-435F-A330-1F92285A929A}"/>
          </ac:picMkLst>
        </pc:picChg>
      </pc:sldChg>
      <pc:sldChg chg="addSp delSp modSp mod modTransition modAnim">
        <pc:chgData name="Carolann Ginns" userId="8c2eeaf066dbb215" providerId="LiveId" clId="{FF49A031-48BA-4517-8886-2BE2CADF7A79}" dt="2021-02-27T14:13:51.795" v="1463"/>
        <pc:sldMkLst>
          <pc:docMk/>
          <pc:sldMk cId="462553372" sldId="257"/>
        </pc:sldMkLst>
        <pc:spChg chg="mod">
          <ac:chgData name="Carolann Ginns" userId="8c2eeaf066dbb215" providerId="LiveId" clId="{FF49A031-48BA-4517-8886-2BE2CADF7A79}" dt="2021-02-20T14:51:05.014" v="365" actId="6549"/>
          <ac:spMkLst>
            <pc:docMk/>
            <pc:sldMk cId="462553372" sldId="257"/>
            <ac:spMk id="6" creationId="{5F84C253-599C-43F9-80C7-F3161B077527}"/>
          </ac:spMkLst>
        </pc:spChg>
        <pc:picChg chg="add mod">
          <ac:chgData name="Carolann Ginns" userId="8c2eeaf066dbb215" providerId="LiveId" clId="{FF49A031-48BA-4517-8886-2BE2CADF7A79}" dt="2021-02-27T14:13:51.795" v="1463"/>
          <ac:picMkLst>
            <pc:docMk/>
            <pc:sldMk cId="462553372" sldId="257"/>
            <ac:picMk id="4" creationId="{AEB18164-19BE-47E5-BDA6-BE6BADC83DE2}"/>
          </ac:picMkLst>
        </pc:picChg>
        <pc:picChg chg="del">
          <ac:chgData name="Carolann Ginns" userId="8c2eeaf066dbb215" providerId="LiveId" clId="{FF49A031-48BA-4517-8886-2BE2CADF7A79}" dt="2021-02-19T19:07:19.621" v="11"/>
          <ac:picMkLst>
            <pc:docMk/>
            <pc:sldMk cId="462553372" sldId="257"/>
            <ac:picMk id="8" creationId="{7BFB3AC5-2504-4123-A07C-72D1DDCEE3E4}"/>
          </ac:picMkLst>
        </pc:picChg>
      </pc:sldChg>
      <pc:sldChg chg="addSp delSp modSp modTransition modAnim">
        <pc:chgData name="Carolann Ginns" userId="8c2eeaf066dbb215" providerId="LiveId" clId="{FF49A031-48BA-4517-8886-2BE2CADF7A79}" dt="2021-02-27T14:13:51.795" v="1463"/>
        <pc:sldMkLst>
          <pc:docMk/>
          <pc:sldMk cId="70319162" sldId="258"/>
        </pc:sldMkLst>
        <pc:spChg chg="mod">
          <ac:chgData name="Carolann Ginns" userId="8c2eeaf066dbb215" providerId="LiveId" clId="{FF49A031-48BA-4517-8886-2BE2CADF7A79}" dt="2021-02-20T14:53:18.560" v="411" actId="20577"/>
          <ac:spMkLst>
            <pc:docMk/>
            <pc:sldMk cId="70319162" sldId="258"/>
            <ac:spMk id="4" creationId="{D3178144-75AD-4D27-98A6-05708C56FE1A}"/>
          </ac:spMkLst>
        </pc:spChg>
        <pc:picChg chg="add mod">
          <ac:chgData name="Carolann Ginns" userId="8c2eeaf066dbb215" providerId="LiveId" clId="{FF49A031-48BA-4517-8886-2BE2CADF7A79}" dt="2021-02-27T14:13:51.795" v="1463"/>
          <ac:picMkLst>
            <pc:docMk/>
            <pc:sldMk cId="70319162" sldId="258"/>
            <ac:picMk id="3" creationId="{EFEFCF18-DBC2-465E-BE48-A2153D6A9BEA}"/>
          </ac:picMkLst>
        </pc:picChg>
        <pc:picChg chg="del">
          <ac:chgData name="Carolann Ginns" userId="8c2eeaf066dbb215" providerId="LiveId" clId="{FF49A031-48BA-4517-8886-2BE2CADF7A79}" dt="2021-02-19T19:07:19.621" v="11"/>
          <ac:picMkLst>
            <pc:docMk/>
            <pc:sldMk cId="70319162" sldId="258"/>
            <ac:picMk id="6" creationId="{79C2FE96-93AA-4AF0-9559-EA2CF0E1FD88}"/>
          </ac:picMkLst>
        </pc:picChg>
      </pc:sldChg>
      <pc:sldChg chg="addSp delSp modSp mod modTransition modAnim">
        <pc:chgData name="Carolann Ginns" userId="8c2eeaf066dbb215" providerId="LiveId" clId="{FF49A031-48BA-4517-8886-2BE2CADF7A79}" dt="2021-02-27T14:13:51.795" v="1463"/>
        <pc:sldMkLst>
          <pc:docMk/>
          <pc:sldMk cId="757609253" sldId="262"/>
        </pc:sldMkLst>
        <pc:spChg chg="add del mod">
          <ac:chgData name="Carolann Ginns" userId="8c2eeaf066dbb215" providerId="LiveId" clId="{FF49A031-48BA-4517-8886-2BE2CADF7A79}" dt="2021-02-19T19:11:22.144" v="230" actId="478"/>
          <ac:spMkLst>
            <pc:docMk/>
            <pc:sldMk cId="757609253" sldId="262"/>
            <ac:spMk id="3" creationId="{51AA48D3-0087-4E79-91F4-9C6B36C6F0A7}"/>
          </ac:spMkLst>
        </pc:spChg>
        <pc:spChg chg="mod">
          <ac:chgData name="Carolann Ginns" userId="8c2eeaf066dbb215" providerId="LiveId" clId="{FF49A031-48BA-4517-8886-2BE2CADF7A79}" dt="2021-02-20T15:06:01.345" v="1312" actId="6549"/>
          <ac:spMkLst>
            <pc:docMk/>
            <pc:sldMk cId="757609253" sldId="262"/>
            <ac:spMk id="6" creationId="{55881B36-3D71-4C40-B648-79778945782B}"/>
          </ac:spMkLst>
        </pc:spChg>
        <pc:spChg chg="add mod">
          <ac:chgData name="Carolann Ginns" userId="8c2eeaf066dbb215" providerId="LiveId" clId="{FF49A031-48BA-4517-8886-2BE2CADF7A79}" dt="2021-02-20T15:06:33.115" v="1426" actId="1076"/>
          <ac:spMkLst>
            <pc:docMk/>
            <pc:sldMk cId="757609253" sldId="262"/>
            <ac:spMk id="7" creationId="{9BE3BDD4-7DB6-4159-AD81-2A031900DD6D}"/>
          </ac:spMkLst>
        </pc:spChg>
        <pc:picChg chg="add mod">
          <ac:chgData name="Carolann Ginns" userId="8c2eeaf066dbb215" providerId="LiveId" clId="{FF49A031-48BA-4517-8886-2BE2CADF7A79}" dt="2021-02-27T14:13:51.795" v="1463"/>
          <ac:picMkLst>
            <pc:docMk/>
            <pc:sldMk cId="757609253" sldId="262"/>
            <ac:picMk id="3" creationId="{6EA1305B-40E4-4A33-BE42-92F14702B837}"/>
          </ac:picMkLst>
        </pc:picChg>
        <pc:picChg chg="del">
          <ac:chgData name="Carolann Ginns" userId="8c2eeaf066dbb215" providerId="LiveId" clId="{FF49A031-48BA-4517-8886-2BE2CADF7A79}" dt="2021-02-19T19:07:19.621" v="11"/>
          <ac:picMkLst>
            <pc:docMk/>
            <pc:sldMk cId="757609253" sldId="262"/>
            <ac:picMk id="4" creationId="{0217F730-6E1C-48E4-A171-DE6B8F96975E}"/>
          </ac:picMkLst>
        </pc:picChg>
        <pc:picChg chg="add mod">
          <ac:chgData name="Carolann Ginns" userId="8c2eeaf066dbb215" providerId="LiveId" clId="{FF49A031-48BA-4517-8886-2BE2CADF7A79}" dt="2021-02-19T19:12:18.316" v="335" actId="14100"/>
          <ac:picMkLst>
            <pc:docMk/>
            <pc:sldMk cId="757609253" sldId="262"/>
            <ac:picMk id="1026" creationId="{5060DB52-4790-46AC-BCE1-A45D5BD00359}"/>
          </ac:picMkLst>
        </pc:picChg>
        <pc:picChg chg="add mod">
          <ac:chgData name="Carolann Ginns" userId="8c2eeaf066dbb215" providerId="LiveId" clId="{FF49A031-48BA-4517-8886-2BE2CADF7A79}" dt="2021-02-19T19:14:56.020" v="343" actId="1076"/>
          <ac:picMkLst>
            <pc:docMk/>
            <pc:sldMk cId="757609253" sldId="262"/>
            <ac:picMk id="1028" creationId="{DF83DEC6-EC52-4007-9335-DFCCB1CE2609}"/>
          </ac:picMkLst>
        </pc:picChg>
        <pc:picChg chg="del">
          <ac:chgData name="Carolann Ginns" userId="8c2eeaf066dbb215" providerId="LiveId" clId="{FF49A031-48BA-4517-8886-2BE2CADF7A79}" dt="2021-02-19T19:08:59.840" v="228" actId="478"/>
          <ac:picMkLst>
            <pc:docMk/>
            <pc:sldMk cId="757609253" sldId="262"/>
            <ac:picMk id="3074" creationId="{BDF37AF8-0732-4916-86BB-50818C12112C}"/>
          </ac:picMkLst>
        </pc:picChg>
      </pc:sldChg>
      <pc:sldChg chg="addSp delSp modSp mod modTransition modAnim">
        <pc:chgData name="Carolann Ginns" userId="8c2eeaf066dbb215" providerId="LiveId" clId="{FF49A031-48BA-4517-8886-2BE2CADF7A79}" dt="2021-02-27T14:17:14.303" v="1467"/>
        <pc:sldMkLst>
          <pc:docMk/>
          <pc:sldMk cId="1736136768" sldId="263"/>
        </pc:sldMkLst>
        <pc:spChg chg="mod">
          <ac:chgData name="Carolann Ginns" userId="8c2eeaf066dbb215" providerId="LiveId" clId="{FF49A031-48BA-4517-8886-2BE2CADF7A79}" dt="2021-02-20T14:53:55.867" v="458" actId="6549"/>
          <ac:spMkLst>
            <pc:docMk/>
            <pc:sldMk cId="1736136768" sldId="263"/>
            <ac:spMk id="2" creationId="{CBC3E372-4B17-4201-B20E-96E20E937633}"/>
          </ac:spMkLst>
        </pc:spChg>
        <pc:spChg chg="mod">
          <ac:chgData name="Carolann Ginns" userId="8c2eeaf066dbb215" providerId="LiveId" clId="{FF49A031-48BA-4517-8886-2BE2CADF7A79}" dt="2021-02-20T14:58:41.805" v="915" actId="20578"/>
          <ac:spMkLst>
            <pc:docMk/>
            <pc:sldMk cId="1736136768" sldId="263"/>
            <ac:spMk id="3" creationId="{9DEC622B-FDEC-439E-AAA9-E67643C9A0DB}"/>
          </ac:spMkLst>
        </pc:spChg>
        <pc:picChg chg="add del mod">
          <ac:chgData name="Carolann Ginns" userId="8c2eeaf066dbb215" providerId="LiveId" clId="{FF49A031-48BA-4517-8886-2BE2CADF7A79}" dt="2021-02-27T14:13:56.194" v="1464"/>
          <ac:picMkLst>
            <pc:docMk/>
            <pc:sldMk cId="1736136768" sldId="263"/>
            <ac:picMk id="4" creationId="{735E7A68-575E-4C69-BD72-F97E016741E4}"/>
          </ac:picMkLst>
        </pc:picChg>
        <pc:picChg chg="add del mod">
          <ac:chgData name="Carolann Ginns" userId="8c2eeaf066dbb215" providerId="LiveId" clId="{FF49A031-48BA-4517-8886-2BE2CADF7A79}" dt="2021-02-27T14:14:15.932" v="1466"/>
          <ac:picMkLst>
            <pc:docMk/>
            <pc:sldMk cId="1736136768" sldId="263"/>
            <ac:picMk id="5" creationId="{C48DFDF8-8960-429F-836C-57ABF7D75F1F}"/>
          </ac:picMkLst>
        </pc:picChg>
        <pc:picChg chg="del">
          <ac:chgData name="Carolann Ginns" userId="8c2eeaf066dbb215" providerId="LiveId" clId="{FF49A031-48BA-4517-8886-2BE2CADF7A79}" dt="2021-02-19T19:07:19.621" v="11"/>
          <ac:picMkLst>
            <pc:docMk/>
            <pc:sldMk cId="1736136768" sldId="263"/>
            <ac:picMk id="5" creationId="{CF7F047D-8CC5-4904-9065-E3BB0EACF697}"/>
          </ac:picMkLst>
        </pc:picChg>
        <pc:picChg chg="add mod">
          <ac:chgData name="Carolann Ginns" userId="8c2eeaf066dbb215" providerId="LiveId" clId="{FF49A031-48BA-4517-8886-2BE2CADF7A79}" dt="2021-02-27T14:17:14.303" v="1467"/>
          <ac:picMkLst>
            <pc:docMk/>
            <pc:sldMk cId="1736136768" sldId="263"/>
            <ac:picMk id="6" creationId="{4BA70648-4F36-44D4-A2CD-08F726F05742}"/>
          </ac:picMkLst>
        </pc:picChg>
      </pc:sldChg>
      <pc:sldChg chg="addSp delSp modSp mod modTransition modAnim">
        <pc:chgData name="Carolann Ginns" userId="8c2eeaf066dbb215" providerId="LiveId" clId="{FF49A031-48BA-4517-8886-2BE2CADF7A79}" dt="2021-02-27T14:17:14.303" v="1467"/>
        <pc:sldMkLst>
          <pc:docMk/>
          <pc:sldMk cId="3685512455" sldId="264"/>
        </pc:sldMkLst>
        <pc:spChg chg="add mod">
          <ac:chgData name="Carolann Ginns" userId="8c2eeaf066dbb215" providerId="LiveId" clId="{FF49A031-48BA-4517-8886-2BE2CADF7A79}" dt="2021-02-27T14:08:59.035" v="1462" actId="20577"/>
          <ac:spMkLst>
            <pc:docMk/>
            <pc:sldMk cId="3685512455" sldId="264"/>
            <ac:spMk id="3" creationId="{764555D6-7AA6-4519-8772-97AEC1AF8568}"/>
          </ac:spMkLst>
        </pc:spChg>
        <pc:picChg chg="add mod">
          <ac:chgData name="Carolann Ginns" userId="8c2eeaf066dbb215" providerId="LiveId" clId="{FF49A031-48BA-4517-8886-2BE2CADF7A79}" dt="2021-02-27T14:17:14.303" v="1467"/>
          <ac:picMkLst>
            <pc:docMk/>
            <pc:sldMk cId="3685512455" sldId="264"/>
            <ac:picMk id="4" creationId="{07329923-48EB-4D71-9EC0-17FFCFC2D25F}"/>
          </ac:picMkLst>
        </pc:picChg>
        <pc:picChg chg="del">
          <ac:chgData name="Carolann Ginns" userId="8c2eeaf066dbb215" providerId="LiveId" clId="{FF49A031-48BA-4517-8886-2BE2CADF7A79}" dt="2021-02-19T19:07:19.621" v="11"/>
          <ac:picMkLst>
            <pc:docMk/>
            <pc:sldMk cId="3685512455" sldId="264"/>
            <ac:picMk id="4" creationId="{9928760E-D31B-47FA-9B3E-60C70412EB72}"/>
          </ac:picMkLst>
        </pc:picChg>
        <pc:picChg chg="del">
          <ac:chgData name="Carolann Ginns" userId="8c2eeaf066dbb215" providerId="LiveId" clId="{FF49A031-48BA-4517-8886-2BE2CADF7A79}" dt="2021-02-20T14:59:22.669" v="916" actId="478"/>
          <ac:picMkLst>
            <pc:docMk/>
            <pc:sldMk cId="3685512455" sldId="264"/>
            <ac:picMk id="1044" creationId="{6798E3E6-491E-446E-BC31-39850D697A8C}"/>
          </ac:picMkLst>
        </pc:picChg>
        <pc:picChg chg="del">
          <ac:chgData name="Carolann Ginns" userId="8c2eeaf066dbb215" providerId="LiveId" clId="{FF49A031-48BA-4517-8886-2BE2CADF7A79}" dt="2021-02-20T14:59:22.669" v="916" actId="478"/>
          <ac:picMkLst>
            <pc:docMk/>
            <pc:sldMk cId="3685512455" sldId="264"/>
            <ac:picMk id="1046" creationId="{F3AF1943-3DD1-4045-9511-6192774E1087}"/>
          </ac:picMkLst>
        </pc:picChg>
        <pc:picChg chg="del">
          <ac:chgData name="Carolann Ginns" userId="8c2eeaf066dbb215" providerId="LiveId" clId="{FF49A031-48BA-4517-8886-2BE2CADF7A79}" dt="2021-02-20T14:59:22.669" v="916" actId="478"/>
          <ac:picMkLst>
            <pc:docMk/>
            <pc:sldMk cId="3685512455" sldId="264"/>
            <ac:picMk id="1048" creationId="{41DDFA1D-0144-4EC8-9384-FBE37CE4EF80}"/>
          </ac:picMkLst>
        </pc:picChg>
        <pc:picChg chg="del">
          <ac:chgData name="Carolann Ginns" userId="8c2eeaf066dbb215" providerId="LiveId" clId="{FF49A031-48BA-4517-8886-2BE2CADF7A79}" dt="2021-02-20T14:59:22.669" v="916" actId="478"/>
          <ac:picMkLst>
            <pc:docMk/>
            <pc:sldMk cId="3685512455" sldId="264"/>
            <ac:picMk id="1050" creationId="{49B88E06-5986-40D3-99ED-DC8A55B11482}"/>
          </ac:picMkLst>
        </pc:picChg>
        <pc:picChg chg="del">
          <ac:chgData name="Carolann Ginns" userId="8c2eeaf066dbb215" providerId="LiveId" clId="{FF49A031-48BA-4517-8886-2BE2CADF7A79}" dt="2021-02-20T14:59:22.669" v="916" actId="478"/>
          <ac:picMkLst>
            <pc:docMk/>
            <pc:sldMk cId="3685512455" sldId="264"/>
            <ac:picMk id="1052" creationId="{E461BD9F-8F2F-403F-950E-3F5B73161F9C}"/>
          </ac:picMkLst>
        </pc:picChg>
        <pc:picChg chg="mod">
          <ac:chgData name="Carolann Ginns" userId="8c2eeaf066dbb215" providerId="LiveId" clId="{FF49A031-48BA-4517-8886-2BE2CADF7A79}" dt="2021-02-20T15:04:33.194" v="1249" actId="1076"/>
          <ac:picMkLst>
            <pc:docMk/>
            <pc:sldMk cId="3685512455" sldId="264"/>
            <ac:picMk id="1054" creationId="{FC0EB0A9-7E1D-4B86-A2AF-D4645A46207F}"/>
          </ac:picMkLst>
        </pc:picChg>
        <pc:picChg chg="mod">
          <ac:chgData name="Carolann Ginns" userId="8c2eeaf066dbb215" providerId="LiveId" clId="{FF49A031-48BA-4517-8886-2BE2CADF7A79}" dt="2021-02-20T15:04:26.319" v="1248" actId="1076"/>
          <ac:picMkLst>
            <pc:docMk/>
            <pc:sldMk cId="3685512455" sldId="264"/>
            <ac:picMk id="1056" creationId="{437DE291-65BF-4478-A697-333AF523E974}"/>
          </ac:picMkLst>
        </pc:picChg>
        <pc:picChg chg="mod">
          <ac:chgData name="Carolann Ginns" userId="8c2eeaf066dbb215" providerId="LiveId" clId="{FF49A031-48BA-4517-8886-2BE2CADF7A79}" dt="2021-02-20T15:04:17.042" v="1246" actId="1076"/>
          <ac:picMkLst>
            <pc:docMk/>
            <pc:sldMk cId="3685512455" sldId="264"/>
            <ac:picMk id="1058" creationId="{8BD0C6A2-4F47-42B9-8C36-02A9DEFD436E}"/>
          </ac:picMkLst>
        </pc:picChg>
      </pc:sldChg>
    </pc:docChg>
  </pc:docChgLst>
  <pc:docChgLst>
    <pc:chgData name="Carolann Ginns" userId="8c2eeaf066dbb215" providerId="LiveId" clId="{D1488E76-A5C8-4367-B9EE-15A9C1A74F6A}"/>
    <pc:docChg chg="undo custSel mod addSld delSld modSld sldOrd modMainMaster">
      <pc:chgData name="Carolann Ginns" userId="8c2eeaf066dbb215" providerId="LiveId" clId="{D1488E76-A5C8-4367-B9EE-15A9C1A74F6A}" dt="2021-01-01T15:37:57.229" v="892"/>
      <pc:docMkLst>
        <pc:docMk/>
      </pc:docMkLst>
      <pc:sldChg chg="addSp delSp modSp mo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2835033593" sldId="256"/>
        </pc:sldMkLst>
        <pc:spChg chg="del mod">
          <ac:chgData name="Carolann Ginns" userId="8c2eeaf066dbb215" providerId="LiveId" clId="{D1488E76-A5C8-4367-B9EE-15A9C1A74F6A}" dt="2020-12-20T14:39:58.348" v="334" actId="478"/>
          <ac:spMkLst>
            <pc:docMk/>
            <pc:sldMk cId="2835033593" sldId="256"/>
            <ac:spMk id="2" creationId="{FE63DDA2-E85A-475F-A68A-E07FBC923071}"/>
          </ac:spMkLst>
        </pc:spChg>
        <pc:spChg chg="mod">
          <ac:chgData name="Carolann Ginns" userId="8c2eeaf066dbb215" providerId="LiveId" clId="{D1488E76-A5C8-4367-B9EE-15A9C1A74F6A}" dt="2020-12-29T18:31:13.034" v="881" actId="1036"/>
          <ac:spMkLst>
            <pc:docMk/>
            <pc:sldMk cId="2835033593" sldId="256"/>
            <ac:spMk id="3" creationId="{FD9AB982-E621-4159-A807-FC1C1A0860BA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2835033593" sldId="256"/>
            <ac:spMk id="192" creationId="{823AC064-BC96-4F32-8AE1-B2FD38754823}"/>
          </ac:spMkLst>
        </pc:sp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2835033593" sldId="256"/>
            <ac:picMk id="2" creationId="{05A2FBD3-04FA-4C9B-9C4A-C667A059389F}"/>
          </ac:picMkLst>
        </pc:picChg>
        <pc:picChg chg="add del mod">
          <ac:chgData name="Carolann Ginns" userId="8c2eeaf066dbb215" providerId="LiveId" clId="{D1488E76-A5C8-4367-B9EE-15A9C1A74F6A}" dt="2021-01-01T15:30:17.372" v="885"/>
          <ac:picMkLst>
            <pc:docMk/>
            <pc:sldMk cId="2835033593" sldId="256"/>
            <ac:picMk id="4" creationId="{9119DB6D-DB04-453E-AA16-89315E009863}"/>
          </ac:picMkLst>
        </pc:picChg>
        <pc:picChg chg="add del mod">
          <ac:chgData name="Carolann Ginns" userId="8c2eeaf066dbb215" providerId="LiveId" clId="{D1488E76-A5C8-4367-B9EE-15A9C1A74F6A}" dt="2021-01-01T15:31:12.081" v="887"/>
          <ac:picMkLst>
            <pc:docMk/>
            <pc:sldMk cId="2835033593" sldId="256"/>
            <ac:picMk id="5" creationId="{0F208C0E-49EB-4F2A-BD71-96724201AB8F}"/>
          </ac:picMkLst>
        </pc:picChg>
        <pc:picChg chg="add del mod">
          <ac:chgData name="Carolann Ginns" userId="8c2eeaf066dbb215" providerId="LiveId" clId="{D1488E76-A5C8-4367-B9EE-15A9C1A74F6A}" dt="2021-01-01T15:31:31.221" v="889"/>
          <ac:picMkLst>
            <pc:docMk/>
            <pc:sldMk cId="2835033593" sldId="256"/>
            <ac:picMk id="6" creationId="{E7A80350-8A45-471B-840A-86260911345A}"/>
          </ac:picMkLst>
        </pc:picChg>
        <pc:picChg chg="add del mod">
          <ac:chgData name="Carolann Ginns" userId="8c2eeaf066dbb215" providerId="LiveId" clId="{D1488E76-A5C8-4367-B9EE-15A9C1A74F6A}" dt="2021-01-01T15:31:51.970" v="891"/>
          <ac:picMkLst>
            <pc:docMk/>
            <pc:sldMk cId="2835033593" sldId="256"/>
            <ac:picMk id="7" creationId="{5462A6F5-CE3D-4241-A66A-914E2C13635C}"/>
          </ac:picMkLst>
        </pc:picChg>
        <pc:picChg chg="del">
          <ac:chgData name="Carolann Ginns" userId="8c2eeaf066dbb215" providerId="LiveId" clId="{D1488E76-A5C8-4367-B9EE-15A9C1A74F6A}" dt="2020-12-20T14:38:55.037" v="295" actId="478"/>
          <ac:picMkLst>
            <pc:docMk/>
            <pc:sldMk cId="2835033593" sldId="256"/>
            <ac:picMk id="8" creationId="{5640DBD1-2471-4390-89CF-8EABBE1A9E5B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2835033593" sldId="256"/>
            <ac:picMk id="8" creationId="{9D233B1C-F27B-435F-A330-1F92285A929A}"/>
          </ac:picMkLst>
        </pc:picChg>
        <pc:picChg chg="add mod">
          <ac:chgData name="Carolann Ginns" userId="8c2eeaf066dbb215" providerId="LiveId" clId="{D1488E76-A5C8-4367-B9EE-15A9C1A74F6A}" dt="2020-12-29T18:30:56.779" v="873" actId="1076"/>
          <ac:picMkLst>
            <pc:docMk/>
            <pc:sldMk cId="2835033593" sldId="256"/>
            <ac:picMk id="3074" creationId="{860F7CED-0135-4E6E-A368-964E66C7D561}"/>
          </ac:picMkLst>
        </pc:picChg>
        <pc:cxnChg chg="del">
          <ac:chgData name="Carolann Ginns" userId="8c2eeaf066dbb215" providerId="LiveId" clId="{D1488E76-A5C8-4367-B9EE-15A9C1A74F6A}" dt="2020-12-20T15:25:33.779" v="453"/>
          <ac:cxnSpMkLst>
            <pc:docMk/>
            <pc:sldMk cId="2835033593" sldId="256"/>
            <ac:cxnSpMk id="193" creationId="{7E7C77BC-7138-40B1-A15B-20F57A494629}"/>
          </ac:cxnSpMkLst>
        </pc:cxnChg>
      </pc:sldChg>
      <pc:sldChg chg="addSp delSp modSp mo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462553372" sldId="257"/>
        </pc:sldMkLst>
        <pc:spChg chg="mod">
          <ac:chgData name="Carolann Ginns" userId="8c2eeaf066dbb215" providerId="LiveId" clId="{D1488E76-A5C8-4367-B9EE-15A9C1A74F6A}" dt="2020-12-20T15:28:53.236" v="565" actId="20577"/>
          <ac:spMkLst>
            <pc:docMk/>
            <pc:sldMk cId="462553372" sldId="257"/>
            <ac:spMk id="6" creationId="{5F84C253-599C-43F9-80C7-F3161B077527}"/>
          </ac:spMkLst>
        </pc:spChg>
        <pc:spChg chg="add del mod">
          <ac:chgData name="Carolann Ginns" userId="8c2eeaf066dbb215" providerId="LiveId" clId="{D1488E76-A5C8-4367-B9EE-15A9C1A74F6A}" dt="2020-12-20T14:17:55.917" v="18" actId="478"/>
          <ac:spMkLst>
            <pc:docMk/>
            <pc:sldMk cId="462553372" sldId="257"/>
            <ac:spMk id="7" creationId="{5BB2C9F3-6878-4EF5-AB7C-31A9D393BD1D}"/>
          </ac:spMkLst>
        </pc:spChg>
        <pc:spChg chg="add del mod">
          <ac:chgData name="Carolann Ginns" userId="8c2eeaf066dbb215" providerId="LiveId" clId="{D1488E76-A5C8-4367-B9EE-15A9C1A74F6A}" dt="2020-12-20T14:36:56.352" v="290" actId="478"/>
          <ac:spMkLst>
            <pc:docMk/>
            <pc:sldMk cId="462553372" sldId="257"/>
            <ac:spMk id="8" creationId="{17C05589-5A32-4016-B90F-4F9292EC0804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462553372" sldId="257"/>
            <ac:spMk id="74" creationId="{CEB41C5C-0F34-4DDA-9D7C-5E717F35F60C}"/>
          </ac:spMkLst>
        </pc:sp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462553372" sldId="257"/>
            <ac:picMk id="4" creationId="{8E879B09-B8F0-4B0F-B93A-EA704510F84E}"/>
          </ac:picMkLst>
        </pc:picChg>
        <pc:picChg chg="add del mod">
          <ac:chgData name="Carolann Ginns" userId="8c2eeaf066dbb215" providerId="LiveId" clId="{D1488E76-A5C8-4367-B9EE-15A9C1A74F6A}" dt="2021-01-01T15:30:17.372" v="885"/>
          <ac:picMkLst>
            <pc:docMk/>
            <pc:sldMk cId="462553372" sldId="257"/>
            <ac:picMk id="5" creationId="{5B5ABF5F-0552-4E0A-B424-79CAF23B21E7}"/>
          </ac:picMkLst>
        </pc:picChg>
        <pc:picChg chg="add del mod modCrop">
          <ac:chgData name="Carolann Ginns" userId="8c2eeaf066dbb215" providerId="LiveId" clId="{D1488E76-A5C8-4367-B9EE-15A9C1A74F6A}" dt="2020-12-20T14:17:56.476" v="19"/>
          <ac:picMkLst>
            <pc:docMk/>
            <pc:sldMk cId="462553372" sldId="257"/>
            <ac:picMk id="5" creationId="{D2D5A83A-A046-46C4-ADE9-D3376E8A73B9}"/>
          </ac:picMkLst>
        </pc:picChg>
        <pc:picChg chg="add del mod">
          <ac:chgData name="Carolann Ginns" userId="8c2eeaf066dbb215" providerId="LiveId" clId="{D1488E76-A5C8-4367-B9EE-15A9C1A74F6A}" dt="2021-01-01T15:31:12.081" v="887"/>
          <ac:picMkLst>
            <pc:docMk/>
            <pc:sldMk cId="462553372" sldId="257"/>
            <ac:picMk id="7" creationId="{B4FFA574-8CBA-4C36-A49E-0C6042A0DFD3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462553372" sldId="257"/>
            <ac:picMk id="8" creationId="{7BFB3AC5-2504-4123-A07C-72D1DDCEE3E4}"/>
          </ac:picMkLst>
        </pc:picChg>
        <pc:picChg chg="add del mod">
          <ac:chgData name="Carolann Ginns" userId="8c2eeaf066dbb215" providerId="LiveId" clId="{D1488E76-A5C8-4367-B9EE-15A9C1A74F6A}" dt="2020-12-20T14:36:00.504" v="277" actId="478"/>
          <ac:picMkLst>
            <pc:docMk/>
            <pc:sldMk cId="462553372" sldId="257"/>
            <ac:picMk id="10" creationId="{0F62B82E-3577-40D8-BB61-9A33C409C08C}"/>
          </ac:picMkLst>
        </pc:picChg>
        <pc:picChg chg="add del">
          <ac:chgData name="Carolann Ginns" userId="8c2eeaf066dbb215" providerId="LiveId" clId="{D1488E76-A5C8-4367-B9EE-15A9C1A74F6A}" dt="2020-12-20T14:36:02.878" v="278" actId="478"/>
          <ac:picMkLst>
            <pc:docMk/>
            <pc:sldMk cId="462553372" sldId="257"/>
            <ac:picMk id="1026" creationId="{94391BF7-BC2A-41C9-A34A-0CC8B9B236D9}"/>
          </ac:picMkLst>
        </pc:picChg>
        <pc:picChg chg="add mod">
          <ac:chgData name="Carolann Ginns" userId="8c2eeaf066dbb215" providerId="LiveId" clId="{D1488E76-A5C8-4367-B9EE-15A9C1A74F6A}" dt="2020-12-20T14:37:05.318" v="292" actId="1076"/>
          <ac:picMkLst>
            <pc:docMk/>
            <pc:sldMk cId="462553372" sldId="257"/>
            <ac:picMk id="2050" creationId="{1230827A-FC54-4369-A41B-EF588CEFE4AC}"/>
          </ac:picMkLst>
        </pc:picChg>
      </pc:sldChg>
      <pc:sldChg chg="addSp delSp modSp mo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70319162" sldId="258"/>
        </pc:sldMkLst>
        <pc:spChg chg="mod">
          <ac:chgData name="Carolann Ginns" userId="8c2eeaf066dbb215" providerId="LiveId" clId="{D1488E76-A5C8-4367-B9EE-15A9C1A74F6A}" dt="2020-12-20T15:26:59.874" v="483" actId="1035"/>
          <ac:spMkLst>
            <pc:docMk/>
            <pc:sldMk cId="70319162" sldId="258"/>
            <ac:spMk id="2" creationId="{9FCD2058-0819-47AE-853D-DCC59DA386E7}"/>
          </ac:spMkLst>
        </pc:spChg>
        <pc:spChg chg="mod">
          <ac:chgData name="Carolann Ginns" userId="8c2eeaf066dbb215" providerId="LiveId" clId="{D1488E76-A5C8-4367-B9EE-15A9C1A74F6A}" dt="2020-12-20T15:27:12.452" v="485" actId="20577"/>
          <ac:spMkLst>
            <pc:docMk/>
            <pc:sldMk cId="70319162" sldId="258"/>
            <ac:spMk id="4" creationId="{D3178144-75AD-4D27-98A6-05708C56FE1A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74" creationId="{5A0118C5-4F8D-4CF4-BADD-53FEACC6C42A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76" creationId="{F98F79A4-A6C7-4101-B1E9-27E05CB7CFA0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78" creationId="{79AFCB35-9C04-4524-A0B1-57FF6865D013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80" creationId="{D11AD2AD-0BA0-4DD3-8EEA-84686A0E718C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82" creationId="{83C8019B-3985-409B-9B87-494B974EE9A2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84" creationId="{9E5C5460-229E-46C8-A712-CC317985420F}"/>
          </ac:spMkLst>
        </pc:spChg>
        <pc:spChg chg="add del">
          <ac:chgData name="Carolann Ginns" userId="8c2eeaf066dbb215" providerId="LiveId" clId="{D1488E76-A5C8-4367-B9EE-15A9C1A74F6A}" dt="2020-12-20T14:20:14.444" v="187" actId="26606"/>
          <ac:spMkLst>
            <pc:docMk/>
            <pc:sldMk cId="70319162" sldId="258"/>
            <ac:spMk id="86" creationId="{B85A4DB3-61AA-49A1-85A9-B3397CD519AB}"/>
          </ac:spMkLst>
        </pc:spChg>
        <pc:spChg chg="add del">
          <ac:chgData name="Carolann Ginns" userId="8c2eeaf066dbb215" providerId="LiveId" clId="{D1488E76-A5C8-4367-B9EE-15A9C1A74F6A}" dt="2020-12-20T14:20:32.824" v="194" actId="26606"/>
          <ac:spMkLst>
            <pc:docMk/>
            <pc:sldMk cId="70319162" sldId="258"/>
            <ac:spMk id="135" creationId="{02E612C7-B066-4023-9D0A-7C54D1E33070}"/>
          </ac:spMkLst>
        </pc:spChg>
        <pc:spChg chg="add del">
          <ac:chgData name="Carolann Ginns" userId="8c2eeaf066dbb215" providerId="LiveId" clId="{D1488E76-A5C8-4367-B9EE-15A9C1A74F6A}" dt="2020-12-20T14:20:32.824" v="194" actId="26606"/>
          <ac:spMkLst>
            <pc:docMk/>
            <pc:sldMk cId="70319162" sldId="258"/>
            <ac:spMk id="137" creationId="{4D4D4089-5B29-47A0-A601-68AFA8A3D13A}"/>
          </ac:spMkLst>
        </pc:spChg>
        <pc:spChg chg="add del">
          <ac:chgData name="Carolann Ginns" userId="8c2eeaf066dbb215" providerId="LiveId" clId="{D1488E76-A5C8-4367-B9EE-15A9C1A74F6A}" dt="2020-12-20T14:20:32.824" v="194" actId="26606"/>
          <ac:spMkLst>
            <pc:docMk/>
            <pc:sldMk cId="70319162" sldId="258"/>
            <ac:spMk id="139" creationId="{4DE0FBC4-76C2-4FA1-A14B-AF5A773FF09E}"/>
          </ac:spMkLst>
        </pc:spChg>
        <pc:spChg chg="add del">
          <ac:chgData name="Carolann Ginns" userId="8c2eeaf066dbb215" providerId="LiveId" clId="{D1488E76-A5C8-4367-B9EE-15A9C1A74F6A}" dt="2020-12-20T14:20:16.057" v="189" actId="26606"/>
          <ac:spMkLst>
            <pc:docMk/>
            <pc:sldMk cId="70319162" sldId="258"/>
            <ac:spMk id="4100" creationId="{233F6408-E1FB-40EE-933F-488D38CCC73F}"/>
          </ac:spMkLst>
        </pc:spChg>
        <pc:spChg chg="add del">
          <ac:chgData name="Carolann Ginns" userId="8c2eeaf066dbb215" providerId="LiveId" clId="{D1488E76-A5C8-4367-B9EE-15A9C1A74F6A}" dt="2020-12-20T14:20:16.057" v="189" actId="26606"/>
          <ac:spMkLst>
            <pc:docMk/>
            <pc:sldMk cId="70319162" sldId="258"/>
            <ac:spMk id="4101" creationId="{F055C0C5-567C-4C02-83F3-B427BC740697}"/>
          </ac:spMkLst>
        </pc:spChg>
        <pc:spChg chg="add del">
          <ac:chgData name="Carolann Ginns" userId="8c2eeaf066dbb215" providerId="LiveId" clId="{D1488E76-A5C8-4367-B9EE-15A9C1A74F6A}" dt="2020-12-20T14:20:16.057" v="189" actId="26606"/>
          <ac:spMkLst>
            <pc:docMk/>
            <pc:sldMk cId="70319162" sldId="258"/>
            <ac:spMk id="4102" creationId="{E48B6BD6-5DED-4B86-A4B3-D35037F68FC4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4" creationId="{5A0118C5-4F8D-4CF4-BADD-53FEACC6C42A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5" creationId="{F98F79A4-A6C7-4101-B1E9-27E05CB7CFA0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6" creationId="{79AFCB35-9C04-4524-A0B1-57FF6865D013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7" creationId="{D11AD2AD-0BA0-4DD3-8EEA-84686A0E718C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8" creationId="{83C8019B-3985-409B-9B87-494B974EE9A2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09" creationId="{9E5C5460-229E-46C8-A712-CC317985420F}"/>
          </ac:spMkLst>
        </pc:spChg>
        <pc:spChg chg="add del">
          <ac:chgData name="Carolann Ginns" userId="8c2eeaf066dbb215" providerId="LiveId" clId="{D1488E76-A5C8-4367-B9EE-15A9C1A74F6A}" dt="2020-12-20T14:20:21.334" v="191" actId="26606"/>
          <ac:spMkLst>
            <pc:docMk/>
            <pc:sldMk cId="70319162" sldId="258"/>
            <ac:spMk id="4110" creationId="{B85A4DB3-61AA-49A1-85A9-B3397CD519AB}"/>
          </ac:spMkLst>
        </pc:spChg>
        <pc:spChg chg="add del">
          <ac:chgData name="Carolann Ginns" userId="8c2eeaf066dbb215" providerId="LiveId" clId="{D1488E76-A5C8-4367-B9EE-15A9C1A74F6A}" dt="2020-12-20T14:20:32.777" v="193" actId="26606"/>
          <ac:spMkLst>
            <pc:docMk/>
            <pc:sldMk cId="70319162" sldId="258"/>
            <ac:spMk id="4113" creationId="{F56F5174-31D9-4DBB-AAB7-A1FD7BDB1352}"/>
          </ac:spMkLst>
        </pc:spChg>
        <pc:spChg chg="add del">
          <ac:chgData name="Carolann Ginns" userId="8c2eeaf066dbb215" providerId="LiveId" clId="{D1488E76-A5C8-4367-B9EE-15A9C1A74F6A}" dt="2020-12-20T14:20:32.777" v="193" actId="26606"/>
          <ac:spMkLst>
            <pc:docMk/>
            <pc:sldMk cId="70319162" sldId="258"/>
            <ac:spMk id="4115" creationId="{F9A95BEE-6BB1-4A28-A8E6-A34B2E42EF87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17" creationId="{5A0118C5-4F8D-4CF4-BADD-53FEACC6C42A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18" creationId="{F98F79A4-A6C7-4101-B1E9-27E05CB7CFA0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19" creationId="{79AFCB35-9C04-4524-A0B1-57FF6865D013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20" creationId="{D11AD2AD-0BA0-4DD3-8EEA-84686A0E718C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21" creationId="{83C8019B-3985-409B-9B87-494B974EE9A2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22" creationId="{9E5C5460-229E-46C8-A712-CC317985420F}"/>
          </ac:spMkLst>
        </pc:spChg>
        <pc:spChg chg="add del">
          <ac:chgData name="Carolann Ginns" userId="8c2eeaf066dbb215" providerId="LiveId" clId="{D1488E76-A5C8-4367-B9EE-15A9C1A74F6A}" dt="2020-12-20T15:25:33.779" v="453"/>
          <ac:spMkLst>
            <pc:docMk/>
            <pc:sldMk cId="70319162" sldId="258"/>
            <ac:spMk id="4123" creationId="{B85A4DB3-61AA-49A1-85A9-B3397CD519AB}"/>
          </ac:spMkLst>
        </pc:spChg>
        <pc:grpChg chg="add del">
          <ac:chgData name="Carolann Ginns" userId="8c2eeaf066dbb215" providerId="LiveId" clId="{D1488E76-A5C8-4367-B9EE-15A9C1A74F6A}" dt="2020-12-20T14:20:14.444" v="187" actId="26606"/>
          <ac:grpSpMkLst>
            <pc:docMk/>
            <pc:sldMk cId="70319162" sldId="258"/>
            <ac:grpSpMk id="88" creationId="{0C156BF8-7FF7-440F-BE2B-417DFFE8BFA5}"/>
          </ac:grpSpMkLst>
        </pc:grpChg>
        <pc:grpChg chg="add del">
          <ac:chgData name="Carolann Ginns" userId="8c2eeaf066dbb215" providerId="LiveId" clId="{D1488E76-A5C8-4367-B9EE-15A9C1A74F6A}" dt="2020-12-20T14:20:21.334" v="191" actId="26606"/>
          <ac:grpSpMkLst>
            <pc:docMk/>
            <pc:sldMk cId="70319162" sldId="258"/>
            <ac:grpSpMk id="4111" creationId="{0C156BF8-7FF7-440F-BE2B-417DFFE8BFA5}"/>
          </ac:grpSpMkLst>
        </pc:grpChg>
        <pc:grpChg chg="add del">
          <ac:chgData name="Carolann Ginns" userId="8c2eeaf066dbb215" providerId="LiveId" clId="{D1488E76-A5C8-4367-B9EE-15A9C1A74F6A}" dt="2020-12-20T15:25:33.779" v="453"/>
          <ac:grpSpMkLst>
            <pc:docMk/>
            <pc:sldMk cId="70319162" sldId="258"/>
            <ac:grpSpMk id="4124" creationId="{0C156BF8-7FF7-440F-BE2B-417DFFE8BFA5}"/>
          </ac:grpSpMkLst>
        </pc:grp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70319162" sldId="258"/>
            <ac:picMk id="3" creationId="{326372B8-5804-4D7C-9902-4B78AFC19047}"/>
          </ac:picMkLst>
        </pc:picChg>
        <pc:picChg chg="add del">
          <ac:chgData name="Carolann Ginns" userId="8c2eeaf066dbb215" providerId="LiveId" clId="{D1488E76-A5C8-4367-B9EE-15A9C1A74F6A}" dt="2020-12-20T15:19:10.362" v="387" actId="478"/>
          <ac:picMkLst>
            <pc:docMk/>
            <pc:sldMk cId="70319162" sldId="258"/>
            <ac:picMk id="3" creationId="{A5E0F39C-CAEE-41A7-BB45-FEAF1EDB773F}"/>
          </ac:picMkLst>
        </pc:picChg>
        <pc:picChg chg="add mod">
          <ac:chgData name="Carolann Ginns" userId="8c2eeaf066dbb215" providerId="LiveId" clId="{D1488E76-A5C8-4367-B9EE-15A9C1A74F6A}" dt="2020-12-20T15:23:14.914" v="423" actId="14100"/>
          <ac:picMkLst>
            <pc:docMk/>
            <pc:sldMk cId="70319162" sldId="258"/>
            <ac:picMk id="5" creationId="{1886D4C6-B1AE-4943-8346-F48D0322CD3E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70319162" sldId="258"/>
            <ac:picMk id="6" creationId="{79C2FE96-93AA-4AF0-9559-EA2CF0E1FD88}"/>
          </ac:picMkLst>
        </pc:picChg>
        <pc:picChg chg="add del">
          <ac:chgData name="Carolann Ginns" userId="8c2eeaf066dbb215" providerId="LiveId" clId="{D1488E76-A5C8-4367-B9EE-15A9C1A74F6A}" dt="2020-12-20T14:56:25.298" v="345" actId="478"/>
          <ac:picMkLst>
            <pc:docMk/>
            <pc:sldMk cId="70319162" sldId="258"/>
            <ac:picMk id="6" creationId="{E03E493C-AA69-4465-A431-9195943D19D2}"/>
          </ac:picMkLst>
        </pc:picChg>
        <pc:picChg chg="add mod">
          <ac:chgData name="Carolann Ginns" userId="8c2eeaf066dbb215" providerId="LiveId" clId="{D1488E76-A5C8-4367-B9EE-15A9C1A74F6A}" dt="2020-12-20T15:23:35.326" v="434" actId="1038"/>
          <ac:picMkLst>
            <pc:docMk/>
            <pc:sldMk cId="70319162" sldId="258"/>
            <ac:picMk id="7" creationId="{9762F14D-1D58-44B0-8B00-9B1635E717C8}"/>
          </ac:picMkLst>
        </pc:picChg>
        <pc:picChg chg="add mod">
          <ac:chgData name="Carolann Ginns" userId="8c2eeaf066dbb215" providerId="LiveId" clId="{D1488E76-A5C8-4367-B9EE-15A9C1A74F6A}" dt="2020-12-20T15:22:55.118" v="416" actId="1035"/>
          <ac:picMkLst>
            <pc:docMk/>
            <pc:sldMk cId="70319162" sldId="258"/>
            <ac:picMk id="8" creationId="{0107B87C-2668-4AD5-B804-E951BC5F47D1}"/>
          </ac:picMkLst>
        </pc:picChg>
        <pc:picChg chg="add mod">
          <ac:chgData name="Carolann Ginns" userId="8c2eeaf066dbb215" providerId="LiveId" clId="{D1488E76-A5C8-4367-B9EE-15A9C1A74F6A}" dt="2020-12-20T15:22:24.713" v="403" actId="1035"/>
          <ac:picMkLst>
            <pc:docMk/>
            <pc:sldMk cId="70319162" sldId="258"/>
            <ac:picMk id="9" creationId="{06113277-7DAB-45DF-8694-7D9E9274068F}"/>
          </ac:picMkLst>
        </pc:picChg>
        <pc:picChg chg="add mod">
          <ac:chgData name="Carolann Ginns" userId="8c2eeaf066dbb215" providerId="LiveId" clId="{D1488E76-A5C8-4367-B9EE-15A9C1A74F6A}" dt="2020-12-20T15:22:14.577" v="398" actId="1076"/>
          <ac:picMkLst>
            <pc:docMk/>
            <pc:sldMk cId="70319162" sldId="258"/>
            <ac:picMk id="10" creationId="{FC97EBC3-C4F1-4B5C-A551-6CD7823CE03B}"/>
          </ac:picMkLst>
        </pc:picChg>
        <pc:picChg chg="del mod ord">
          <ac:chgData name="Carolann Ginns" userId="8c2eeaf066dbb215" providerId="LiveId" clId="{D1488E76-A5C8-4367-B9EE-15A9C1A74F6A}" dt="2020-12-20T14:56:19.424" v="343" actId="478"/>
          <ac:picMkLst>
            <pc:docMk/>
            <pc:sldMk cId="70319162" sldId="258"/>
            <ac:picMk id="4098" creationId="{5522E5BC-D552-4C39-9B23-406EB6642EFC}"/>
          </ac:picMkLst>
        </pc:picChg>
        <pc:picChg chg="add mod">
          <ac:chgData name="Carolann Ginns" userId="8c2eeaf066dbb215" providerId="LiveId" clId="{D1488E76-A5C8-4367-B9EE-15A9C1A74F6A}" dt="2020-12-20T15:25:34.783" v="456" actId="27636"/>
          <ac:picMkLst>
            <pc:docMk/>
            <pc:sldMk cId="70319162" sldId="258"/>
            <ac:picMk id="4112" creationId="{67261551-0000-491F-97FD-DFF6CBD1E415}"/>
          </ac:picMkLst>
        </pc:picChg>
        <pc:picChg chg="add del">
          <ac:chgData name="Carolann Ginns" userId="8c2eeaf066dbb215" providerId="LiveId" clId="{D1488E76-A5C8-4367-B9EE-15A9C1A74F6A}" dt="2020-12-20T14:20:32.777" v="193" actId="26606"/>
          <ac:picMkLst>
            <pc:docMk/>
            <pc:sldMk cId="70319162" sldId="258"/>
            <ac:picMk id="4114" creationId="{AE113210-7872-481A-ADE6-3A05CCAF5EB2}"/>
          </ac:picMkLst>
        </pc:picChg>
      </pc:sldChg>
      <pc:sldChg chg="addSp delSp modSp mo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757609253" sldId="262"/>
        </pc:sldMkLst>
        <pc:spChg chg="mod">
          <ac:chgData name="Carolann Ginns" userId="8c2eeaf066dbb215" providerId="LiveId" clId="{D1488E76-A5C8-4367-B9EE-15A9C1A74F6A}" dt="2020-12-20T14:19:08.387" v="175" actId="6549"/>
          <ac:spMkLst>
            <pc:docMk/>
            <pc:sldMk cId="757609253" sldId="262"/>
            <ac:spMk id="6" creationId="{55881B36-3D71-4C40-B648-79778945782B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757609253" sldId="262"/>
            <ac:spMk id="192" creationId="{9B76D444-2756-434F-AE61-96D69830C13E}"/>
          </ac:spMkLst>
        </pc:sp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757609253" sldId="262"/>
            <ac:picMk id="3" creationId="{59C21B5D-8DFE-43FE-989B-6FE7551AFFC4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757609253" sldId="262"/>
            <ac:picMk id="4" creationId="{0217F730-6E1C-48E4-A171-DE6B8F96975E}"/>
          </ac:picMkLst>
        </pc:picChg>
        <pc:cxnChg chg="del">
          <ac:chgData name="Carolann Ginns" userId="8c2eeaf066dbb215" providerId="LiveId" clId="{D1488E76-A5C8-4367-B9EE-15A9C1A74F6A}" dt="2020-12-20T15:25:33.779" v="453"/>
          <ac:cxnSpMkLst>
            <pc:docMk/>
            <pc:sldMk cId="757609253" sldId="262"/>
            <ac:cxnSpMk id="193" creationId="{EDF5FE34-0A41-407A-8D94-10FCF68F1D0B}"/>
          </ac:cxnSpMkLst>
        </pc:cxnChg>
      </pc:sldChg>
      <pc:sldChg chg="addSp delSp modSp mod or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1736136768" sldId="263"/>
        </pc:sldMkLst>
        <pc:spChg chg="mod">
          <ac:chgData name="Carolann Ginns" userId="8c2eeaf066dbb215" providerId="LiveId" clId="{D1488E76-A5C8-4367-B9EE-15A9C1A74F6A}" dt="2020-12-20T15:26:02.156" v="463" actId="27636"/>
          <ac:spMkLst>
            <pc:docMk/>
            <pc:sldMk cId="1736136768" sldId="263"/>
            <ac:spMk id="2" creationId="{CBC3E372-4B17-4201-B20E-96E20E937633}"/>
          </ac:spMkLst>
        </pc:spChg>
        <pc:spChg chg="mod">
          <ac:chgData name="Carolann Ginns" userId="8c2eeaf066dbb215" providerId="LiveId" clId="{D1488E76-A5C8-4367-B9EE-15A9C1A74F6A}" dt="2020-12-20T15:26:02.148" v="462" actId="27636"/>
          <ac:spMkLst>
            <pc:docMk/>
            <pc:sldMk cId="1736136768" sldId="263"/>
            <ac:spMk id="3" creationId="{9DEC622B-FDEC-439E-AAA9-E67643C9A0DB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1736136768" sldId="263"/>
            <ac:spMk id="32" creationId="{1DE7243B-5109-444B-8FAF-7437C66BC0E9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1736136768" sldId="263"/>
            <ac:spMk id="34" creationId="{4C5D6221-DA7B-4611-AA26-7D8E349FDE96}"/>
          </ac:spMkLst>
        </pc:sp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1736136768" sldId="263"/>
            <ac:picMk id="4" creationId="{FF721EBF-56A5-4CC6-895B-1F1D880B0516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1736136768" sldId="263"/>
            <ac:picMk id="5" creationId="{CF7F047D-8CC5-4904-9065-E3BB0EACF697}"/>
          </ac:picMkLst>
        </pc:picChg>
      </pc:sldChg>
      <pc:sldChg chg="delSp add del setBg delDesignElem">
        <pc:chgData name="Carolann Ginns" userId="8c2eeaf066dbb215" providerId="LiveId" clId="{D1488E76-A5C8-4367-B9EE-15A9C1A74F6A}" dt="2020-12-20T14:27:46.794" v="223" actId="47"/>
        <pc:sldMkLst>
          <pc:docMk/>
          <pc:sldMk cId="1138737823" sldId="264"/>
        </pc:sldMkLst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17" creationId="{5A0118C5-4F8D-4CF4-BADD-53FEACC6C42A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18" creationId="{F98F79A4-A6C7-4101-B1E9-27E05CB7CFA0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19" creationId="{79AFCB35-9C04-4524-A0B1-57FF6865D013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20" creationId="{D11AD2AD-0BA0-4DD3-8EEA-84686A0E718C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21" creationId="{83C8019B-3985-409B-9B87-494B974EE9A2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22" creationId="{9E5C5460-229E-46C8-A712-CC317985420F}"/>
          </ac:spMkLst>
        </pc:spChg>
        <pc:spChg chg="del">
          <ac:chgData name="Carolann Ginns" userId="8c2eeaf066dbb215" providerId="LiveId" clId="{D1488E76-A5C8-4367-B9EE-15A9C1A74F6A}" dt="2020-12-20T14:27:32.721" v="218"/>
          <ac:spMkLst>
            <pc:docMk/>
            <pc:sldMk cId="1138737823" sldId="264"/>
            <ac:spMk id="4123" creationId="{B85A4DB3-61AA-49A1-85A9-B3397CD519AB}"/>
          </ac:spMkLst>
        </pc:spChg>
        <pc:grpChg chg="del">
          <ac:chgData name="Carolann Ginns" userId="8c2eeaf066dbb215" providerId="LiveId" clId="{D1488E76-A5C8-4367-B9EE-15A9C1A74F6A}" dt="2020-12-20T14:27:32.721" v="218"/>
          <ac:grpSpMkLst>
            <pc:docMk/>
            <pc:sldMk cId="1138737823" sldId="264"/>
            <ac:grpSpMk id="4124" creationId="{0C156BF8-7FF7-440F-BE2B-417DFFE8BFA5}"/>
          </ac:grpSpMkLst>
        </pc:grpChg>
        <pc:picChg chg="del">
          <ac:chgData name="Carolann Ginns" userId="8c2eeaf066dbb215" providerId="LiveId" clId="{D1488E76-A5C8-4367-B9EE-15A9C1A74F6A}" dt="2020-12-20T14:27:37.506" v="219" actId="478"/>
          <ac:picMkLst>
            <pc:docMk/>
            <pc:sldMk cId="1138737823" sldId="264"/>
            <ac:picMk id="4098" creationId="{5522E5BC-D552-4C39-9B23-406EB6642EFC}"/>
          </ac:picMkLst>
        </pc:picChg>
      </pc:sldChg>
      <pc:sldChg chg="addSp delSp modSp add mod modTransition modAnim delDesignElem">
        <pc:chgData name="Carolann Ginns" userId="8c2eeaf066dbb215" providerId="LiveId" clId="{D1488E76-A5C8-4367-B9EE-15A9C1A74F6A}" dt="2021-01-01T15:37:57.229" v="892"/>
        <pc:sldMkLst>
          <pc:docMk/>
          <pc:sldMk cId="3685512455" sldId="264"/>
        </pc:sldMkLst>
        <pc:spChg chg="mod">
          <ac:chgData name="Carolann Ginns" userId="8c2eeaf066dbb215" providerId="LiveId" clId="{D1488E76-A5C8-4367-B9EE-15A9C1A74F6A}" dt="2020-12-20T15:52:34.725" v="790" actId="255"/>
          <ac:spMkLst>
            <pc:docMk/>
            <pc:sldMk cId="3685512455" sldId="264"/>
            <ac:spMk id="2" creationId="{9FCD2058-0819-47AE-853D-DCC59DA386E7}"/>
          </ac:spMkLst>
        </pc:spChg>
        <pc:spChg chg="del">
          <ac:chgData name="Carolann Ginns" userId="8c2eeaf066dbb215" providerId="LiveId" clId="{D1488E76-A5C8-4367-B9EE-15A9C1A74F6A}" dt="2020-12-20T14:28:18.739" v="261" actId="478"/>
          <ac:spMkLst>
            <pc:docMk/>
            <pc:sldMk cId="3685512455" sldId="264"/>
            <ac:spMk id="4" creationId="{D3178144-75AD-4D27-98A6-05708C56FE1A}"/>
          </ac:spMkLst>
        </pc:spChg>
        <pc:spChg chg="add del mod">
          <ac:chgData name="Carolann Ginns" userId="8c2eeaf066dbb215" providerId="LiveId" clId="{D1488E76-A5C8-4367-B9EE-15A9C1A74F6A}" dt="2020-12-20T14:28:22.664" v="262" actId="478"/>
          <ac:spMkLst>
            <pc:docMk/>
            <pc:sldMk cId="3685512455" sldId="264"/>
            <ac:spMk id="5" creationId="{5D9571B1-1510-4B02-AA51-B50A7AAAE9B3}"/>
          </ac:spMkLst>
        </pc:spChg>
        <pc:spChg chg="add del mod">
          <ac:chgData name="Carolann Ginns" userId="8c2eeaf066dbb215" providerId="LiveId" clId="{D1488E76-A5C8-4367-B9EE-15A9C1A74F6A}" dt="2020-12-20T15:37:36.722" v="608" actId="478"/>
          <ac:spMkLst>
            <pc:docMk/>
            <pc:sldMk cId="3685512455" sldId="264"/>
            <ac:spMk id="25" creationId="{01503BFB-21CD-4389-9D32-0CC817BA9E04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17" creationId="{5A0118C5-4F8D-4CF4-BADD-53FEACC6C42A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18" creationId="{F98F79A4-A6C7-4101-B1E9-27E05CB7CFA0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19" creationId="{79AFCB35-9C04-4524-A0B1-57FF6865D013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20" creationId="{D11AD2AD-0BA0-4DD3-8EEA-84686A0E718C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21" creationId="{83C8019B-3985-409B-9B87-494B974EE9A2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22" creationId="{9E5C5460-229E-46C8-A712-CC317985420F}"/>
          </ac:spMkLst>
        </pc:spChg>
        <pc:spChg chg="del">
          <ac:chgData name="Carolann Ginns" userId="8c2eeaf066dbb215" providerId="LiveId" clId="{D1488E76-A5C8-4367-B9EE-15A9C1A74F6A}" dt="2020-12-20T15:25:33.779" v="453"/>
          <ac:spMkLst>
            <pc:docMk/>
            <pc:sldMk cId="3685512455" sldId="264"/>
            <ac:spMk id="4123" creationId="{B85A4DB3-61AA-49A1-85A9-B3397CD519AB}"/>
          </ac:spMkLst>
        </pc:spChg>
        <pc:grpChg chg="del">
          <ac:chgData name="Carolann Ginns" userId="8c2eeaf066dbb215" providerId="LiveId" clId="{D1488E76-A5C8-4367-B9EE-15A9C1A74F6A}" dt="2020-12-20T15:25:33.779" v="453"/>
          <ac:grpSpMkLst>
            <pc:docMk/>
            <pc:sldMk cId="3685512455" sldId="264"/>
            <ac:grpSpMk id="4124" creationId="{0C156BF8-7FF7-440F-BE2B-417DFFE8BFA5}"/>
          </ac:grpSpMkLst>
        </pc:grpChg>
        <pc:graphicFrameChg chg="add del mod modGraphic">
          <ac:chgData name="Carolann Ginns" userId="8c2eeaf066dbb215" providerId="LiveId" clId="{D1488E76-A5C8-4367-B9EE-15A9C1A74F6A}" dt="2020-12-20T15:49:48.448" v="741" actId="478"/>
          <ac:graphicFrameMkLst>
            <pc:docMk/>
            <pc:sldMk cId="3685512455" sldId="264"/>
            <ac:graphicFrameMk id="7" creationId="{F12E3ED2-68BB-40C7-B1DC-3F95BC3CE452}"/>
          </ac:graphicFrameMkLst>
        </pc:graphicFrameChg>
        <pc:picChg chg="add del mod">
          <ac:chgData name="Carolann Ginns" userId="8c2eeaf066dbb215" providerId="LiveId" clId="{D1488E76-A5C8-4367-B9EE-15A9C1A74F6A}" dt="2021-01-01T15:29:16.025" v="883"/>
          <ac:picMkLst>
            <pc:docMk/>
            <pc:sldMk cId="3685512455" sldId="264"/>
            <ac:picMk id="3" creationId="{98417E8E-93E3-4BB2-9889-645411BA751D}"/>
          </ac:picMkLst>
        </pc:picChg>
        <pc:picChg chg="add mod">
          <ac:chgData name="Carolann Ginns" userId="8c2eeaf066dbb215" providerId="LiveId" clId="{D1488E76-A5C8-4367-B9EE-15A9C1A74F6A}" dt="2021-01-01T15:37:57.229" v="892"/>
          <ac:picMkLst>
            <pc:docMk/>
            <pc:sldMk cId="3685512455" sldId="264"/>
            <ac:picMk id="4" creationId="{9928760E-D31B-47FA-9B3E-60C70412EB72}"/>
          </ac:picMkLst>
        </pc:picChg>
        <pc:picChg chg="add del mod">
          <ac:chgData name="Carolann Ginns" userId="8c2eeaf066dbb215" providerId="LiveId" clId="{D1488E76-A5C8-4367-B9EE-15A9C1A74F6A}" dt="2020-12-20T15:33:49.490" v="580" actId="478"/>
          <ac:picMkLst>
            <pc:docMk/>
            <pc:sldMk cId="3685512455" sldId="264"/>
            <ac:picMk id="1026" creationId="{4BDFDC7C-7ABF-41ED-8DCB-9BFEEFBF12E8}"/>
          </ac:picMkLst>
        </pc:picChg>
        <pc:picChg chg="add del mod">
          <ac:chgData name="Carolann Ginns" userId="8c2eeaf066dbb215" providerId="LiveId" clId="{D1488E76-A5C8-4367-B9EE-15A9C1A74F6A}" dt="2020-12-20T14:33:23.321" v="271" actId="478"/>
          <ac:picMkLst>
            <pc:docMk/>
            <pc:sldMk cId="3685512455" sldId="264"/>
            <ac:picMk id="1028" creationId="{C5876DF9-B90E-4331-A389-44175E61D238}"/>
          </ac:picMkLst>
        </pc:picChg>
        <pc:picChg chg="add del mod">
          <ac:chgData name="Carolann Ginns" userId="8c2eeaf066dbb215" providerId="LiveId" clId="{D1488E76-A5C8-4367-B9EE-15A9C1A74F6A}" dt="2020-12-20T15:34:18.791" v="586" actId="478"/>
          <ac:picMkLst>
            <pc:docMk/>
            <pc:sldMk cId="3685512455" sldId="264"/>
            <ac:picMk id="1030" creationId="{DEC364C1-C9CE-465E-BA21-63EC0099A09F}"/>
          </ac:picMkLst>
        </pc:picChg>
        <pc:picChg chg="add del mod">
          <ac:chgData name="Carolann Ginns" userId="8c2eeaf066dbb215" providerId="LiveId" clId="{D1488E76-A5C8-4367-B9EE-15A9C1A74F6A}" dt="2020-12-20T15:34:17.006" v="585" actId="478"/>
          <ac:picMkLst>
            <pc:docMk/>
            <pc:sldMk cId="3685512455" sldId="264"/>
            <ac:picMk id="1032" creationId="{CA1987DC-3BEE-4398-BC62-703701838087}"/>
          </ac:picMkLst>
        </pc:picChg>
        <pc:picChg chg="add del mod">
          <ac:chgData name="Carolann Ginns" userId="8c2eeaf066dbb215" providerId="LiveId" clId="{D1488E76-A5C8-4367-B9EE-15A9C1A74F6A}" dt="2020-12-20T15:35:21.026" v="592" actId="478"/>
          <ac:picMkLst>
            <pc:docMk/>
            <pc:sldMk cId="3685512455" sldId="264"/>
            <ac:picMk id="1034" creationId="{E09D22B0-C2B0-436C-B165-0425E99C0DCC}"/>
          </ac:picMkLst>
        </pc:picChg>
        <pc:picChg chg="add del">
          <ac:chgData name="Carolann Ginns" userId="8c2eeaf066dbb215" providerId="LiveId" clId="{D1488E76-A5C8-4367-B9EE-15A9C1A74F6A}" dt="2020-12-20T15:35:56.645" v="595" actId="478"/>
          <ac:picMkLst>
            <pc:docMk/>
            <pc:sldMk cId="3685512455" sldId="264"/>
            <ac:picMk id="1036" creationId="{733B2443-4578-41D7-A632-336676F94F76}"/>
          </ac:picMkLst>
        </pc:picChg>
        <pc:picChg chg="add del mod">
          <ac:chgData name="Carolann Ginns" userId="8c2eeaf066dbb215" providerId="LiveId" clId="{D1488E76-A5C8-4367-B9EE-15A9C1A74F6A}" dt="2020-12-20T15:36:57.677" v="603" actId="478"/>
          <ac:picMkLst>
            <pc:docMk/>
            <pc:sldMk cId="3685512455" sldId="264"/>
            <ac:picMk id="1038" creationId="{26CE8B82-5E40-4592-8FD2-BA89C085445A}"/>
          </ac:picMkLst>
        </pc:picChg>
        <pc:picChg chg="add del mod">
          <ac:chgData name="Carolann Ginns" userId="8c2eeaf066dbb215" providerId="LiveId" clId="{D1488E76-A5C8-4367-B9EE-15A9C1A74F6A}" dt="2020-12-20T15:36:59.990" v="604" actId="478"/>
          <ac:picMkLst>
            <pc:docMk/>
            <pc:sldMk cId="3685512455" sldId="264"/>
            <ac:picMk id="1040" creationId="{1DB6DCDD-96F0-4B26-AFBD-9D775A7E49F1}"/>
          </ac:picMkLst>
        </pc:picChg>
        <pc:picChg chg="add del">
          <ac:chgData name="Carolann Ginns" userId="8c2eeaf066dbb215" providerId="LiveId" clId="{D1488E76-A5C8-4367-B9EE-15A9C1A74F6A}" dt="2020-12-20T15:37:27.512" v="607" actId="478"/>
          <ac:picMkLst>
            <pc:docMk/>
            <pc:sldMk cId="3685512455" sldId="264"/>
            <ac:picMk id="1042" creationId="{DFBCBDD4-B602-497C-BE98-6D87E7403476}"/>
          </ac:picMkLst>
        </pc:picChg>
        <pc:picChg chg="add mod">
          <ac:chgData name="Carolann Ginns" userId="8c2eeaf066dbb215" providerId="LiveId" clId="{D1488E76-A5C8-4367-B9EE-15A9C1A74F6A}" dt="2020-12-20T15:54:11.579" v="860" actId="1036"/>
          <ac:picMkLst>
            <pc:docMk/>
            <pc:sldMk cId="3685512455" sldId="264"/>
            <ac:picMk id="1044" creationId="{6798E3E6-491E-446E-BC31-39850D697A8C}"/>
          </ac:picMkLst>
        </pc:picChg>
        <pc:picChg chg="add mod">
          <ac:chgData name="Carolann Ginns" userId="8c2eeaf066dbb215" providerId="LiveId" clId="{D1488E76-A5C8-4367-B9EE-15A9C1A74F6A}" dt="2020-12-20T15:54:11.579" v="860" actId="1036"/>
          <ac:picMkLst>
            <pc:docMk/>
            <pc:sldMk cId="3685512455" sldId="264"/>
            <ac:picMk id="1046" creationId="{F3AF1943-3DD1-4045-9511-6192774E1087}"/>
          </ac:picMkLst>
        </pc:picChg>
        <pc:picChg chg="add mod">
          <ac:chgData name="Carolann Ginns" userId="8c2eeaf066dbb215" providerId="LiveId" clId="{D1488E76-A5C8-4367-B9EE-15A9C1A74F6A}" dt="2020-12-20T15:54:11.579" v="860" actId="1036"/>
          <ac:picMkLst>
            <pc:docMk/>
            <pc:sldMk cId="3685512455" sldId="264"/>
            <ac:picMk id="1048" creationId="{41DDFA1D-0144-4EC8-9384-FBE37CE4EF80}"/>
          </ac:picMkLst>
        </pc:picChg>
        <pc:picChg chg="add mod">
          <ac:chgData name="Carolann Ginns" userId="8c2eeaf066dbb215" providerId="LiveId" clId="{D1488E76-A5C8-4367-B9EE-15A9C1A74F6A}" dt="2020-12-20T15:54:11.579" v="860" actId="1036"/>
          <ac:picMkLst>
            <pc:docMk/>
            <pc:sldMk cId="3685512455" sldId="264"/>
            <ac:picMk id="1050" creationId="{49B88E06-5986-40D3-99ED-DC8A55B11482}"/>
          </ac:picMkLst>
        </pc:picChg>
        <pc:picChg chg="add mod">
          <ac:chgData name="Carolann Ginns" userId="8c2eeaf066dbb215" providerId="LiveId" clId="{D1488E76-A5C8-4367-B9EE-15A9C1A74F6A}" dt="2020-12-20T15:54:11.579" v="860" actId="1036"/>
          <ac:picMkLst>
            <pc:docMk/>
            <pc:sldMk cId="3685512455" sldId="264"/>
            <ac:picMk id="1052" creationId="{E461BD9F-8F2F-403F-950E-3F5B73161F9C}"/>
          </ac:picMkLst>
        </pc:picChg>
        <pc:picChg chg="add mod">
          <ac:chgData name="Carolann Ginns" userId="8c2eeaf066dbb215" providerId="LiveId" clId="{D1488E76-A5C8-4367-B9EE-15A9C1A74F6A}" dt="2020-12-20T15:53:39.348" v="824" actId="1036"/>
          <ac:picMkLst>
            <pc:docMk/>
            <pc:sldMk cId="3685512455" sldId="264"/>
            <ac:picMk id="1054" creationId="{FC0EB0A9-7E1D-4B86-A2AF-D4645A46207F}"/>
          </ac:picMkLst>
        </pc:picChg>
        <pc:picChg chg="add mod">
          <ac:chgData name="Carolann Ginns" userId="8c2eeaf066dbb215" providerId="LiveId" clId="{D1488E76-A5C8-4367-B9EE-15A9C1A74F6A}" dt="2020-12-20T15:53:39.348" v="824" actId="1036"/>
          <ac:picMkLst>
            <pc:docMk/>
            <pc:sldMk cId="3685512455" sldId="264"/>
            <ac:picMk id="1056" creationId="{437DE291-65BF-4478-A697-333AF523E974}"/>
          </ac:picMkLst>
        </pc:picChg>
        <pc:picChg chg="add mod">
          <ac:chgData name="Carolann Ginns" userId="8c2eeaf066dbb215" providerId="LiveId" clId="{D1488E76-A5C8-4367-B9EE-15A9C1A74F6A}" dt="2020-12-20T15:53:39.348" v="824" actId="1036"/>
          <ac:picMkLst>
            <pc:docMk/>
            <pc:sldMk cId="3685512455" sldId="264"/>
            <ac:picMk id="1058" creationId="{8BD0C6A2-4F47-42B9-8C36-02A9DEFD436E}"/>
          </ac:picMkLst>
        </pc:picChg>
        <pc:picChg chg="del">
          <ac:chgData name="Carolann Ginns" userId="8c2eeaf066dbb215" providerId="LiveId" clId="{D1488E76-A5C8-4367-B9EE-15A9C1A74F6A}" dt="2020-12-20T14:28:15.328" v="260" actId="478"/>
          <ac:picMkLst>
            <pc:docMk/>
            <pc:sldMk cId="3685512455" sldId="264"/>
            <ac:picMk id="4098" creationId="{5522E5BC-D552-4C39-9B23-406EB6642EFC}"/>
          </ac:picMkLst>
        </pc:picChg>
      </pc:sldChg>
      <pc:sldChg chg="delSp add del setBg delDesignElem">
        <pc:chgData name="Carolann Ginns" userId="8c2eeaf066dbb215" providerId="LiveId" clId="{D1488E76-A5C8-4367-B9EE-15A9C1A74F6A}" dt="2020-12-20T14:27:46.041" v="222" actId="47"/>
        <pc:sldMkLst>
          <pc:docMk/>
          <pc:sldMk cId="1876896809" sldId="265"/>
        </pc:sldMkLst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17" creationId="{5A0118C5-4F8D-4CF4-BADD-53FEACC6C42A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18" creationId="{F98F79A4-A6C7-4101-B1E9-27E05CB7CFA0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19" creationId="{79AFCB35-9C04-4524-A0B1-57FF6865D013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20" creationId="{D11AD2AD-0BA0-4DD3-8EEA-84686A0E718C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21" creationId="{83C8019B-3985-409B-9B87-494B974EE9A2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22" creationId="{9E5C5460-229E-46C8-A712-CC317985420F}"/>
          </ac:spMkLst>
        </pc:spChg>
        <pc:spChg chg="del">
          <ac:chgData name="Carolann Ginns" userId="8c2eeaf066dbb215" providerId="LiveId" clId="{D1488E76-A5C8-4367-B9EE-15A9C1A74F6A}" dt="2020-12-20T14:27:43.064" v="221"/>
          <ac:spMkLst>
            <pc:docMk/>
            <pc:sldMk cId="1876896809" sldId="265"/>
            <ac:spMk id="4123" creationId="{B85A4DB3-61AA-49A1-85A9-B3397CD519AB}"/>
          </ac:spMkLst>
        </pc:spChg>
        <pc:grpChg chg="del">
          <ac:chgData name="Carolann Ginns" userId="8c2eeaf066dbb215" providerId="LiveId" clId="{D1488E76-A5C8-4367-B9EE-15A9C1A74F6A}" dt="2020-12-20T14:27:43.064" v="221"/>
          <ac:grpSpMkLst>
            <pc:docMk/>
            <pc:sldMk cId="1876896809" sldId="265"/>
            <ac:grpSpMk id="4124" creationId="{0C156BF8-7FF7-440F-BE2B-417DFFE8BFA5}"/>
          </ac:grpSpMkLst>
        </pc:grpChg>
      </pc:sldChg>
      <pc:sldMasterChg chg="modSldLayout">
        <pc:chgData name="Carolann Ginns" userId="8c2eeaf066dbb215" providerId="LiveId" clId="{D1488E76-A5C8-4367-B9EE-15A9C1A74F6A}" dt="2020-12-20T15:25:47.898" v="458"/>
        <pc:sldMasterMkLst>
          <pc:docMk/>
          <pc:sldMasterMk cId="629882960" sldId="2147483690"/>
        </pc:sldMasterMkLst>
        <pc:sldLayoutChg chg="delSp">
          <pc:chgData name="Carolann Ginns" userId="8c2eeaf066dbb215" providerId="LiveId" clId="{D1488E76-A5C8-4367-B9EE-15A9C1A74F6A}" dt="2020-12-20T15:25:47.898" v="458"/>
          <pc:sldLayoutMkLst>
            <pc:docMk/>
            <pc:sldMasterMk cId="629882960" sldId="2147483690"/>
            <pc:sldLayoutMk cId="1885792160" sldId="2147483708"/>
          </pc:sldLayoutMkLst>
          <pc:spChg chg="del">
            <ac:chgData name="Carolann Ginns" userId="8c2eeaf066dbb215" providerId="LiveId" clId="{D1488E76-A5C8-4367-B9EE-15A9C1A74F6A}" dt="2020-12-20T15:25:47.898" v="458"/>
            <ac:spMkLst>
              <pc:docMk/>
              <pc:sldMasterMk cId="629882960" sldId="2147483690"/>
              <pc:sldLayoutMk cId="1885792160" sldId="2147483708"/>
              <ac:spMk id="11" creationId="{00000000-0000-0000-0000-000000000000}"/>
            </ac:spMkLst>
          </pc:spChg>
        </pc:sldLayoutChg>
        <pc:sldLayoutChg chg="delSp">
          <pc:chgData name="Carolann Ginns" userId="8c2eeaf066dbb215" providerId="LiveId" clId="{D1488E76-A5C8-4367-B9EE-15A9C1A74F6A}" dt="2020-12-20T15:25:47.898" v="458"/>
          <pc:sldLayoutMkLst>
            <pc:docMk/>
            <pc:sldMasterMk cId="629882960" sldId="2147483690"/>
            <pc:sldLayoutMk cId="4178342894" sldId="2147483709"/>
          </pc:sldLayoutMkLst>
          <pc:spChg chg="del">
            <ac:chgData name="Carolann Ginns" userId="8c2eeaf066dbb215" providerId="LiveId" clId="{D1488E76-A5C8-4367-B9EE-15A9C1A74F6A}" dt="2020-12-20T15:25:47.898" v="458"/>
            <ac:spMkLst>
              <pc:docMk/>
              <pc:sldMasterMk cId="629882960" sldId="2147483690"/>
              <pc:sldLayoutMk cId="4178342894" sldId="2147483709"/>
              <ac:spMk id="8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616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79666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81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8675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3064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7358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747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972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58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2375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5433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buNone/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1764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0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9197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70578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400000" scaled="0"/>
                  <a:tileRect/>
                </a:gra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6863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60014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86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F0BFACD0-D270-4D9A-9E6F-865280BFA984}" type="datetimeFigureOut">
              <a:rPr lang="en-GB" smtClean="0"/>
              <a:t>27/02/2021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6AFCF2FE-DDA9-4019-9FE4-9D68D50E8D5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7736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gradFill flip="none" rotWithShape="1">
            <a:gsLst>
              <a:gs pos="0">
                <a:schemeClr val="tx1"/>
              </a:gs>
              <a:gs pos="100000">
                <a:schemeClr val="tx1">
                  <a:lumMod val="6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20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8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6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4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100000"/>
        <a:buFont typeface="Arial"/>
        <a:buChar char="•"/>
        <a:defRPr sz="1200" kern="1200" cap="small">
          <a:gradFill flip="none" rotWithShape="1">
            <a:gsLst>
              <a:gs pos="0">
                <a:schemeClr val="tx1"/>
              </a:gs>
              <a:gs pos="100000">
                <a:schemeClr val="tx1">
                  <a:lumMod val="75000"/>
                </a:schemeClr>
              </a:gs>
            </a:gsLst>
            <a:lin ang="5580000" scaled="0"/>
            <a:tileRect/>
          </a:gra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3.png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audio" Target="../media/media4.m4a"/><Relationship Id="rId7" Type="http://schemas.openxmlformats.org/officeDocument/2006/relationships/image" Target="../media/image10.gif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9.gif"/><Relationship Id="rId11" Type="http://schemas.openxmlformats.org/officeDocument/2006/relationships/image" Target="../media/image3.png"/><Relationship Id="rId5" Type="http://schemas.openxmlformats.org/officeDocument/2006/relationships/image" Target="../media/image8.gif"/><Relationship Id="rId10" Type="http://schemas.openxmlformats.org/officeDocument/2006/relationships/image" Target="../media/image13.gif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6.m4a"/><Relationship Id="rId7" Type="http://schemas.openxmlformats.org/officeDocument/2006/relationships/image" Target="../media/image16.jpeg"/><Relationship Id="rId2" Type="http://schemas.microsoft.com/office/2007/relationships/media" Target="../media/media6.m4a"/><Relationship Id="rId1" Type="http://schemas.openxmlformats.org/officeDocument/2006/relationships/tags" Target="../tags/tag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FD9AB982-E621-4159-A807-FC1C1A0860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905847"/>
            <a:ext cx="12192000" cy="420001"/>
          </a:xfrm>
        </p:spPr>
        <p:txBody>
          <a:bodyPr>
            <a:noAutofit/>
          </a:bodyPr>
          <a:lstStyle/>
          <a:p>
            <a:r>
              <a:rPr lang="en-GB" sz="4000" dirty="0"/>
              <a:t>S3 Biology: Langholm Academy</a:t>
            </a:r>
          </a:p>
        </p:txBody>
      </p:sp>
      <p:pic>
        <p:nvPicPr>
          <p:cNvPr id="3074" name="Picture 2" descr="Biology Sticker by ACSJKTSRC for iOS &amp; Android | GIPHY">
            <a:extLst>
              <a:ext uri="{FF2B5EF4-FFF2-40B4-BE49-F238E27FC236}">
                <a16:creationId xmlns:a16="http://schemas.microsoft.com/office/drawing/2014/main" id="{860F7CED-0135-4E6E-A368-964E66C7D56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147" y="-1028967"/>
            <a:ext cx="6844665" cy="6844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54DE6C0-AA39-4B48-BB12-CD4F94E6F3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033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44"/>
    </mc:Choice>
    <mc:Fallback>
      <p:transition spd="slow" advTm="9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4C1D3-84D1-424A-B9AE-046F20D1C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27" y="482112"/>
            <a:ext cx="5900869" cy="13449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4000" kern="1200" dirty="0">
                <a:latin typeface="+mj-lt"/>
                <a:ea typeface="+mj-ea"/>
                <a:cs typeface="+mj-cs"/>
              </a:rPr>
              <a:t>Taught by me…. </a:t>
            </a:r>
            <a:br>
              <a:rPr lang="en-US" sz="4000" kern="1200" dirty="0">
                <a:latin typeface="+mj-lt"/>
                <a:ea typeface="+mj-ea"/>
                <a:cs typeface="+mj-cs"/>
              </a:rPr>
            </a:br>
            <a:br>
              <a:rPr lang="en-US" sz="4000" kern="1200" dirty="0">
                <a:latin typeface="+mj-lt"/>
                <a:ea typeface="+mj-ea"/>
                <a:cs typeface="+mj-cs"/>
              </a:rPr>
            </a:br>
            <a:r>
              <a:rPr lang="en-US" sz="4000" kern="1200" dirty="0" err="1">
                <a:latin typeface="+mj-lt"/>
                <a:ea typeface="+mj-ea"/>
                <a:cs typeface="+mj-cs"/>
              </a:rPr>
              <a:t>Mrs</a:t>
            </a:r>
            <a:r>
              <a:rPr lang="en-US" sz="4000" kern="1200" dirty="0">
                <a:latin typeface="+mj-lt"/>
                <a:ea typeface="+mj-ea"/>
                <a:cs typeface="+mj-cs"/>
              </a:rPr>
              <a:t> G!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F84C253-599C-43F9-80C7-F3161B0775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14033" y="2153486"/>
            <a:ext cx="5235490" cy="377301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Hi everyone,</a:t>
            </a: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/>
              <a:t>This presentation will give you some information about S3 Biology.  </a:t>
            </a:r>
            <a:endParaRPr lang="en-US" sz="2000" dirty="0">
              <a:cs typeface="Calibri"/>
            </a:endParaRPr>
          </a:p>
          <a:p>
            <a:pPr marL="0" indent="0">
              <a:buNone/>
            </a:pPr>
            <a:r>
              <a:rPr lang="en-US" sz="2000" dirty="0"/>
              <a:t>If you have any questions, see me.  I’ll be happy to answer as best I can.</a:t>
            </a:r>
            <a:endParaRPr lang="en-US" sz="2000" dirty="0">
              <a:cs typeface="Calibri"/>
            </a:endParaRPr>
          </a:p>
        </p:txBody>
      </p:sp>
      <p:pic>
        <p:nvPicPr>
          <p:cNvPr id="3" name="Picture 2" descr="Arrow Pointing Sticker by Silly Loaf for iOS &amp; Android | GIPHY">
            <a:extLst>
              <a:ext uri="{FF2B5EF4-FFF2-40B4-BE49-F238E27FC236}">
                <a16:creationId xmlns:a16="http://schemas.microsoft.com/office/drawing/2014/main" id="{BC8AFB22-B35C-4A20-9941-180D1BCF476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071246">
            <a:off x="4310725" y="488057"/>
            <a:ext cx="3725411" cy="2119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angholm and Canonbie Cluster - Staff">
            <a:extLst>
              <a:ext uri="{FF2B5EF4-FFF2-40B4-BE49-F238E27FC236}">
                <a16:creationId xmlns:a16="http://schemas.microsoft.com/office/drawing/2014/main" id="{1230827A-FC54-4369-A41B-EF588CEFE4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6" t="6059" r="11388" b="25149"/>
          <a:stretch/>
        </p:blipFill>
        <p:spPr bwMode="auto">
          <a:xfrm>
            <a:off x="8011227" y="1748052"/>
            <a:ext cx="3166740" cy="336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EB18164-19BE-47E5-BDA6-BE6BADC83D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53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23"/>
    </mc:Choice>
    <mc:Fallback>
      <p:transition spd="slow" advTm="24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29B7E-5550-4219-817F-B41A5DA79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7" y="474146"/>
            <a:ext cx="10515593" cy="11978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What will I study?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881B36-3D71-4C40-B648-7977894578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5160" y="-129071"/>
            <a:ext cx="11108311" cy="5697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800" dirty="0"/>
              <a:t>Remaining BGE outcomes: for most 3</a:t>
            </a:r>
            <a:r>
              <a:rPr lang="en-US" sz="2800" baseline="30000" dirty="0"/>
              <a:t>rd</a:t>
            </a:r>
            <a:r>
              <a:rPr lang="en-US" sz="2800" dirty="0"/>
              <a:t>/4</a:t>
            </a:r>
            <a:r>
              <a:rPr lang="en-US" sz="2800" baseline="30000" dirty="0"/>
              <a:t>th</a:t>
            </a:r>
            <a:r>
              <a:rPr lang="en-US" sz="2800" dirty="0"/>
              <a:t> level.  </a:t>
            </a:r>
          </a:p>
          <a:p>
            <a:pPr marL="0"/>
            <a:endParaRPr lang="en-US" sz="2800" dirty="0"/>
          </a:p>
          <a:p>
            <a:pPr marL="0" indent="0">
              <a:buNone/>
            </a:pPr>
            <a:r>
              <a:rPr lang="en-US" sz="2800" dirty="0"/>
              <a:t>Genetics        </a:t>
            </a:r>
          </a:p>
        </p:txBody>
      </p:sp>
      <p:pic>
        <p:nvPicPr>
          <p:cNvPr id="1026" name="Picture 2" descr="Image result for genetics">
            <a:extLst>
              <a:ext uri="{FF2B5EF4-FFF2-40B4-BE49-F238E27FC236}">
                <a16:creationId xmlns:a16="http://schemas.microsoft.com/office/drawing/2014/main" id="{5060DB52-4790-46AC-BCE1-A45D5BD003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" y="3727937"/>
            <a:ext cx="3983876" cy="265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dairy industry disease mould">
            <a:extLst>
              <a:ext uri="{FF2B5EF4-FFF2-40B4-BE49-F238E27FC236}">
                <a16:creationId xmlns:a16="http://schemas.microsoft.com/office/drawing/2014/main" id="{DF83DEC6-EC52-4007-9335-DFCCB1CE26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5708" y="3727937"/>
            <a:ext cx="3991132" cy="265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9BE3BDD4-7DB6-4159-AD81-2A031900DD6D}"/>
              </a:ext>
            </a:extLst>
          </p:cNvPr>
          <p:cNvSpPr txBox="1">
            <a:spLocks/>
          </p:cNvSpPr>
          <p:nvPr/>
        </p:nvSpPr>
        <p:spPr>
          <a:xfrm>
            <a:off x="7232766" y="2072680"/>
            <a:ext cx="2866988" cy="25499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small">
                <a:gradFill flip="none" rotWithShape="1">
                  <a:gsLst>
                    <a:gs pos="0">
                      <a:schemeClr val="tx1"/>
                    </a:gs>
                    <a:gs pos="100000">
                      <a:schemeClr val="tx1">
                        <a:lumMod val="75000"/>
                      </a:schemeClr>
                    </a:gs>
                  </a:gsLst>
                  <a:lin ang="5580000" scaled="0"/>
                  <a:tileRect/>
                </a:gra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800" dirty="0"/>
              <a:t>Biotechnology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6EA1305B-40E4-4A33-BE42-92F14702B83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57609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9344"/>
    </mc:Choice>
    <mc:Fallback>
      <p:transition spd="slow" advTm="39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2058-0819-47AE-853D-DCC59DA38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5558" y="167325"/>
            <a:ext cx="5050442" cy="13149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</a:rPr>
              <a:t>How will I be taught?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178144-75AD-4D27-98A6-05708C56FE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46663" y="1703543"/>
            <a:ext cx="4750691" cy="436695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In a similar way to S2 Biology: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Notes taken from power point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Discussion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Experiments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Class Activities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Research tasks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Worksheets</a:t>
            </a:r>
          </a:p>
          <a:p>
            <a:r>
              <a:rPr lang="en-US" sz="2400" i="1" dirty="0">
                <a:solidFill>
                  <a:schemeClr val="tx1"/>
                </a:solidFill>
              </a:rPr>
              <a:t>Textbook work</a:t>
            </a:r>
          </a:p>
        </p:txBody>
      </p:sp>
      <p:pic>
        <p:nvPicPr>
          <p:cNvPr id="9" name="Picture 12" descr="Textbook GIFs | Tenor">
            <a:extLst>
              <a:ext uri="{FF2B5EF4-FFF2-40B4-BE49-F238E27FC236}">
                <a16:creationId xmlns:a16="http://schemas.microsoft.com/office/drawing/2014/main" id="{06113277-7DAB-45DF-8694-7D9E9274068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281" y="2596876"/>
            <a:ext cx="2381250" cy="3171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4" descr="Job Career worksheet [GIF] – FHNtoday.com">
            <a:extLst>
              <a:ext uri="{FF2B5EF4-FFF2-40B4-BE49-F238E27FC236}">
                <a16:creationId xmlns:a16="http://schemas.microsoft.com/office/drawing/2014/main" id="{FC97EBC3-C4F1-4B5C-A551-6CD7823CE03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757" y="2576181"/>
            <a:ext cx="4762500" cy="3171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loudiMax">
            <a:extLst>
              <a:ext uri="{FF2B5EF4-FFF2-40B4-BE49-F238E27FC236}">
                <a16:creationId xmlns:a16="http://schemas.microsoft.com/office/drawing/2014/main" id="{0107B87C-2668-4AD5-B804-E951BC5F47D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817" y="2472945"/>
            <a:ext cx="4750691" cy="3563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Experiment by Casper Aarup Rasmussen on Dribbble">
            <a:extLst>
              <a:ext uri="{FF2B5EF4-FFF2-40B4-BE49-F238E27FC236}">
                <a16:creationId xmlns:a16="http://schemas.microsoft.com/office/drawing/2014/main" id="{1886D4C6-B1AE-4943-8346-F48D0322CD3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102" y="2516690"/>
            <a:ext cx="4738406" cy="3553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titulo de la imagen | Powerpoint animation, Illustrations and posters,  Graphic design background templates">
            <a:extLst>
              <a:ext uri="{FF2B5EF4-FFF2-40B4-BE49-F238E27FC236}">
                <a16:creationId xmlns:a16="http://schemas.microsoft.com/office/drawing/2014/main" id="{9762F14D-1D58-44B0-8B00-9B1635E717C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808" y="1264373"/>
            <a:ext cx="4607032" cy="568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Note Taking GIFs | Tenor">
            <a:extLst>
              <a:ext uri="{FF2B5EF4-FFF2-40B4-BE49-F238E27FC236}">
                <a16:creationId xmlns:a16="http://schemas.microsoft.com/office/drawing/2014/main" id="{67261551-0000-491F-97FD-DFF6CBD1E41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14" y="1180947"/>
            <a:ext cx="4607031" cy="567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FEFCF18-DBC2-465E-BE48-A2153D6A9BE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0319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7997"/>
    </mc:Choice>
    <mc:Fallback>
      <p:transition spd="slow" advTm="379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3E372-4B17-4201-B20E-96E20E937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27124"/>
          </a:xfrm>
        </p:spPr>
        <p:txBody>
          <a:bodyPr anchor="t"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cs typeface="Calibri Light"/>
              </a:rPr>
              <a:t>How WILL I BE ASSESSED?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EC622B-FDEC-439E-AAA9-E67643C9A0D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67673" y="391697"/>
            <a:ext cx="7153022" cy="611788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solidFill>
                  <a:schemeClr val="accent4"/>
                </a:solidFill>
                <a:cs typeface="Calibri"/>
              </a:rPr>
              <a:t>Homework</a:t>
            </a:r>
            <a:endParaRPr lang="en-US" sz="3200" dirty="0">
              <a:solidFill>
                <a:schemeClr val="accent4"/>
              </a:solidFill>
            </a:endParaRPr>
          </a:p>
          <a:p>
            <a:pPr lvl="1"/>
            <a:r>
              <a:rPr lang="en-US" sz="3200" dirty="0">
                <a:cs typeface="Calibri"/>
              </a:rPr>
              <a:t>Weekly </a:t>
            </a:r>
          </a:p>
          <a:p>
            <a:pPr lvl="1"/>
            <a:r>
              <a:rPr lang="en-US" sz="3200" dirty="0">
                <a:cs typeface="Calibri"/>
              </a:rPr>
              <a:t>Forms/Paper-based/Research task/Revision</a:t>
            </a:r>
          </a:p>
          <a:p>
            <a:r>
              <a:rPr lang="en-US" sz="3200" dirty="0">
                <a:solidFill>
                  <a:schemeClr val="accent4"/>
                </a:solidFill>
                <a:cs typeface="Calibri"/>
              </a:rPr>
              <a:t>Investigation </a:t>
            </a:r>
          </a:p>
          <a:p>
            <a:r>
              <a:rPr lang="en-US" sz="3200" dirty="0">
                <a:solidFill>
                  <a:schemeClr val="accent4"/>
                </a:solidFill>
                <a:cs typeface="Calibri"/>
              </a:rPr>
              <a:t>End of Unit Assessments</a:t>
            </a:r>
          </a:p>
          <a:p>
            <a:pPr lvl="1"/>
            <a:r>
              <a:rPr lang="en-US" sz="3200" dirty="0">
                <a:cs typeface="Calibri"/>
              </a:rPr>
              <a:t>Taken in class time</a:t>
            </a:r>
          </a:p>
          <a:p>
            <a:pPr lvl="1"/>
            <a:r>
              <a:rPr lang="en-US" sz="3200" dirty="0">
                <a:cs typeface="Calibri"/>
              </a:rPr>
              <a:t>2 assessments per unit </a:t>
            </a:r>
          </a:p>
          <a:p>
            <a:pPr lvl="1"/>
            <a:r>
              <a:rPr lang="en-US" sz="3200" dirty="0">
                <a:cs typeface="Calibri"/>
              </a:rPr>
              <a:t>Approx. 45 minutes each</a:t>
            </a:r>
            <a:endParaRPr lang="en-US" sz="3200" dirty="0">
              <a:solidFill>
                <a:schemeClr val="accent4"/>
              </a:solidFill>
              <a:cs typeface="Calibri"/>
            </a:endParaRPr>
          </a:p>
          <a:p>
            <a:pPr marL="457200" lvl="1" indent="0">
              <a:buNone/>
            </a:pPr>
            <a:endParaRPr lang="en-US" sz="2000" i="1" dirty="0">
              <a:cs typeface="Calibri"/>
            </a:endParaRP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4BA70648-4F36-44D4-A2CD-08F726F057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36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93307"/>
    </mc:Choice>
    <mc:Fallback>
      <p:transition spd="slow" advTm="933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2058-0819-47AE-853D-DCC59DA38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733" y="-151569"/>
            <a:ext cx="4463623" cy="80489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3600" dirty="0">
                <a:solidFill>
                  <a:schemeClr val="tx1"/>
                </a:solidFill>
              </a:rPr>
              <a:t>Progression</a:t>
            </a:r>
          </a:p>
        </p:txBody>
      </p:sp>
      <p:pic>
        <p:nvPicPr>
          <p:cNvPr id="1054" name="Picture 30" descr="Langholm and Canonbie Cluster - Staff">
            <a:extLst>
              <a:ext uri="{FF2B5EF4-FFF2-40B4-BE49-F238E27FC236}">
                <a16:creationId xmlns:a16="http://schemas.microsoft.com/office/drawing/2014/main" id="{FC0EB0A9-7E1D-4B86-A2AF-D4645A462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199" y="4044071"/>
            <a:ext cx="2240393" cy="2560449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Langholm and Canonbie Cluster - Staff">
            <a:extLst>
              <a:ext uri="{FF2B5EF4-FFF2-40B4-BE49-F238E27FC236}">
                <a16:creationId xmlns:a16="http://schemas.microsoft.com/office/drawing/2014/main" id="{437DE291-65BF-4478-A697-333AF523E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689" y="4044071"/>
            <a:ext cx="2240393" cy="2560449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8" name="Picture 34" descr="How to Pass Higher Biology for CfE (How To Pass - Higher Level):  Amazon.co.uk: Moffat, Graham, Dickson, Billy: 9781444182002: Books">
            <a:extLst>
              <a:ext uri="{FF2B5EF4-FFF2-40B4-BE49-F238E27FC236}">
                <a16:creationId xmlns:a16="http://schemas.microsoft.com/office/drawing/2014/main" id="{8BD0C6A2-4F47-42B9-8C36-02A9DEFD4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90" y="1214416"/>
            <a:ext cx="2288074" cy="2543175"/>
          </a:xfrm>
          <a:prstGeom prst="hexagon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4555D6-7AA6-4519-8772-97AEC1AF8568}"/>
              </a:ext>
            </a:extLst>
          </p:cNvPr>
          <p:cNvSpPr txBox="1"/>
          <p:nvPr/>
        </p:nvSpPr>
        <p:spPr>
          <a:xfrm>
            <a:off x="3052689" y="1139482"/>
            <a:ext cx="8525021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Performance in S1-3:</a:t>
            </a:r>
          </a:p>
          <a:p>
            <a:r>
              <a:rPr lang="en-GB" sz="2300" dirty="0"/>
              <a:t>Consistently 4</a:t>
            </a:r>
            <a:r>
              <a:rPr lang="en-GB" sz="2300" baseline="30000" dirty="0"/>
              <a:t>th</a:t>
            </a:r>
            <a:r>
              <a:rPr lang="en-GB" sz="2300" dirty="0"/>
              <a:t> level/steady progression culminating in 4</a:t>
            </a:r>
            <a:r>
              <a:rPr lang="en-GB" sz="2300" baseline="30000" dirty="0"/>
              <a:t>th</a:t>
            </a:r>
            <a:r>
              <a:rPr lang="en-GB" sz="2300" dirty="0"/>
              <a:t> level – National 5</a:t>
            </a:r>
          </a:p>
          <a:p>
            <a:r>
              <a:rPr lang="en-GB" sz="2300" dirty="0"/>
              <a:t>Consistently 3</a:t>
            </a:r>
            <a:r>
              <a:rPr lang="en-GB" sz="2300" baseline="30000" dirty="0"/>
              <a:t>rd</a:t>
            </a:r>
            <a:r>
              <a:rPr lang="en-GB" sz="2300" dirty="0"/>
              <a:t> level/steady progression culminating in 3</a:t>
            </a:r>
            <a:r>
              <a:rPr lang="en-GB" sz="2300" baseline="30000" dirty="0"/>
              <a:t>rd</a:t>
            </a:r>
            <a:r>
              <a:rPr lang="en-GB" sz="2300" dirty="0"/>
              <a:t> level – National 4</a:t>
            </a:r>
          </a:p>
          <a:p>
            <a:r>
              <a:rPr lang="en-GB" sz="2300" dirty="0"/>
              <a:t>Not yet achieved 3</a:t>
            </a:r>
            <a:r>
              <a:rPr lang="en-GB" sz="2300" baseline="30000" dirty="0"/>
              <a:t>rd</a:t>
            </a:r>
            <a:r>
              <a:rPr lang="en-GB" sz="2300" dirty="0"/>
              <a:t> level – National 3</a:t>
            </a:r>
          </a:p>
          <a:p>
            <a:endParaRPr lang="en-GB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7329923-48EB-4D71-9EC0-17FFCFC2D25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855124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087"/>
    </mc:Choice>
    <mc:Fallback>
      <p:transition spd="slow" advTm="79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20.8|2|1.4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1|7|1.2|5.9|1|3|1|2.9|3.3|1|1.8|0.9|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1.7|9.6|22.3|18|8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F28943"/>
      </a:hlink>
      <a:folHlink>
        <a:srgbClr val="F1B76C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B8BE45C0-8141-4D58-8C71-A009BC26FBBB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8093E8B2934DB84F3346B775E4F6" ma:contentTypeVersion="2" ma:contentTypeDescription="Create a new document." ma:contentTypeScope="" ma:versionID="fcf16a1dcdb847f56bf4b678b7f81f85">
  <xsd:schema xmlns:xsd="http://www.w3.org/2001/XMLSchema" xmlns:xs="http://www.w3.org/2001/XMLSchema" xmlns:p="http://schemas.microsoft.com/office/2006/metadata/properties" xmlns:ns2="0eea5940-9b08-4032-b037-24f19994b35d" targetNamespace="http://schemas.microsoft.com/office/2006/metadata/properties" ma:root="true" ma:fieldsID="0b6622962109d67db02748b3205d1b4c" ns2:_="">
    <xsd:import namespace="0eea5940-9b08-4032-b037-24f19994b3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ea5940-9b08-4032-b037-24f19994b3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5AE4105-CBE2-4EC8-B364-775894EF7861}">
  <ds:schemaRefs>
    <ds:schemaRef ds:uri="0eea5940-9b08-4032-b037-24f19994b3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EC86F66-5927-4715-B27D-15308B4F52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500652-51BC-4BE2-864A-DA018CDD20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eea5940-9b08-4032-b037-24f19994b3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TM03457485[[fn=Mesh]]</Template>
  <TotalTime>0</TotalTime>
  <Words>166</Words>
  <Application>Microsoft Office PowerPoint</Application>
  <PresentationFormat>Widescreen</PresentationFormat>
  <Paragraphs>34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Mesh</vt:lpstr>
      <vt:lpstr>PowerPoint Presentation</vt:lpstr>
      <vt:lpstr>Taught by me….   Mrs G!</vt:lpstr>
      <vt:lpstr>What will I study?</vt:lpstr>
      <vt:lpstr>How will I be taught?</vt:lpstr>
      <vt:lpstr>How WILL I BE ASSESSED?</vt:lpstr>
      <vt:lpstr>Progression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Carolann Ginns</dc:creator>
  <cp:lastModifiedBy>Carolann Ginns</cp:lastModifiedBy>
  <cp:revision>1</cp:revision>
  <dcterms:created xsi:type="dcterms:W3CDTF">2020-12-20T14:20:32Z</dcterms:created>
  <dcterms:modified xsi:type="dcterms:W3CDTF">2021-02-27T14:17:17Z</dcterms:modified>
</cp:coreProperties>
</file>