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sldIdLst>
    <p:sldId id="256" r:id="rId5"/>
    <p:sldId id="257" r:id="rId6"/>
    <p:sldId id="262" r:id="rId7"/>
    <p:sldId id="258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00BE11-1221-412D-8783-743B766EF13D}" v="106" dt="2021-02-27T14:25:23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ann Ginns" userId="8c2eeaf066dbb215" providerId="LiveId" clId="{6300BE11-1221-412D-8783-743B766EF13D}"/>
    <pc:docChg chg="modSld">
      <pc:chgData name="Carolann Ginns" userId="8c2eeaf066dbb215" providerId="LiveId" clId="{6300BE11-1221-412D-8783-743B766EF13D}" dt="2021-02-27T14:25:23.181" v="119"/>
      <pc:docMkLst>
        <pc:docMk/>
      </pc:docMkLst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2835033593" sldId="256"/>
        </pc:sldMkLst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2835033593" sldId="256"/>
            <ac:picMk id="2" creationId="{C02AD94C-5AE2-40E9-ACF6-F196ADC3A012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2835033593" sldId="256"/>
            <ac:picMk id="8" creationId="{9D233B1C-F27B-435F-A330-1F92285A929A}"/>
          </ac:picMkLst>
        </pc:picChg>
      </pc:sldChg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462553372" sldId="257"/>
        </pc:sldMkLst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462553372" sldId="257"/>
            <ac:picMk id="4" creationId="{A0A015F9-7C2E-4D42-9A60-6B7555B17378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462553372" sldId="257"/>
            <ac:picMk id="8" creationId="{7BFB3AC5-2504-4123-A07C-72D1DDCEE3E4}"/>
          </ac:picMkLst>
        </pc:picChg>
        <pc:picChg chg="add mod">
          <ac:chgData name="Carolann Ginns" userId="8c2eeaf066dbb215" providerId="LiveId" clId="{6300BE11-1221-412D-8783-743B766EF13D}" dt="2021-02-19T14:48:35.222" v="3" actId="14100"/>
          <ac:picMkLst>
            <pc:docMk/>
            <pc:sldMk cId="462553372" sldId="257"/>
            <ac:picMk id="1026" creationId="{2DE8ABCD-D31D-4882-89E4-5F8A5B80E9FE}"/>
          </ac:picMkLst>
        </pc:picChg>
        <pc:picChg chg="del">
          <ac:chgData name="Carolann Ginns" userId="8c2eeaf066dbb215" providerId="LiveId" clId="{6300BE11-1221-412D-8783-743B766EF13D}" dt="2021-02-19T14:48:26.138" v="0" actId="478"/>
          <ac:picMkLst>
            <pc:docMk/>
            <pc:sldMk cId="462553372" sldId="257"/>
            <ac:picMk id="2050" creationId="{1230827A-FC54-4369-A41B-EF588CEFE4AC}"/>
          </ac:picMkLst>
        </pc:picChg>
      </pc:sldChg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70319162" sldId="258"/>
        </pc:sldMkLst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70319162" sldId="258"/>
            <ac:picMk id="3" creationId="{E9D221DB-DA47-437A-ABDC-1AA01A99EE45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70319162" sldId="258"/>
            <ac:picMk id="6" creationId="{79C2FE96-93AA-4AF0-9559-EA2CF0E1FD88}"/>
          </ac:picMkLst>
        </pc:picChg>
      </pc:sldChg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757609253" sldId="262"/>
        </pc:sldMkLst>
        <pc:spChg chg="mod">
          <ac:chgData name="Carolann Ginns" userId="8c2eeaf066dbb215" providerId="LiveId" clId="{6300BE11-1221-412D-8783-743B766EF13D}" dt="2021-02-19T15:02:17.945" v="22" actId="6549"/>
          <ac:spMkLst>
            <pc:docMk/>
            <pc:sldMk cId="757609253" sldId="262"/>
            <ac:spMk id="6" creationId="{55881B36-3D71-4C40-B648-79778945782B}"/>
          </ac:spMkLst>
        </pc:spChg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757609253" sldId="262"/>
            <ac:picMk id="3" creationId="{2D4BF65F-BC17-4F8B-9ED5-FEDDA55E1695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757609253" sldId="262"/>
            <ac:picMk id="4" creationId="{0217F730-6E1C-48E4-A171-DE6B8F96975E}"/>
          </ac:picMkLst>
        </pc:picChg>
        <pc:picChg chg="mod">
          <ac:chgData name="Carolann Ginns" userId="8c2eeaf066dbb215" providerId="LiveId" clId="{6300BE11-1221-412D-8783-743B766EF13D}" dt="2021-02-19T15:03:41.783" v="34" actId="1076"/>
          <ac:picMkLst>
            <pc:docMk/>
            <pc:sldMk cId="757609253" sldId="262"/>
            <ac:picMk id="1025" creationId="{B8BE8483-F480-4361-A3AB-31ABEF05FD8E}"/>
          </ac:picMkLst>
        </pc:picChg>
        <pc:picChg chg="mod">
          <ac:chgData name="Carolann Ginns" userId="8c2eeaf066dbb215" providerId="LiveId" clId="{6300BE11-1221-412D-8783-743B766EF13D}" dt="2021-02-19T15:06:00.496" v="57" actId="1038"/>
          <ac:picMkLst>
            <pc:docMk/>
            <pc:sldMk cId="757609253" sldId="262"/>
            <ac:picMk id="1026" creationId="{414B52BD-4BE0-4C2C-83A4-C2132F1322E3}"/>
          </ac:picMkLst>
        </pc:picChg>
        <pc:picChg chg="mod">
          <ac:chgData name="Carolann Ginns" userId="8c2eeaf066dbb215" providerId="LiveId" clId="{6300BE11-1221-412D-8783-743B766EF13D}" dt="2021-02-19T15:04:10.491" v="38" actId="732"/>
          <ac:picMkLst>
            <pc:docMk/>
            <pc:sldMk cId="757609253" sldId="262"/>
            <ac:picMk id="1027" creationId="{4C2C6BA1-98B4-4C31-AFB3-0D4BE22A8F4D}"/>
          </ac:picMkLst>
        </pc:picChg>
        <pc:picChg chg="add mod">
          <ac:chgData name="Carolann Ginns" userId="8c2eeaf066dbb215" providerId="LiveId" clId="{6300BE11-1221-412D-8783-743B766EF13D}" dt="2021-02-19T15:04:14.155" v="42" actId="1035"/>
          <ac:picMkLst>
            <pc:docMk/>
            <pc:sldMk cId="757609253" sldId="262"/>
            <ac:picMk id="2050" creationId="{2657082F-4606-4F04-8D7B-6B8996DBFA42}"/>
          </ac:picMkLst>
        </pc:picChg>
        <pc:picChg chg="add mod">
          <ac:chgData name="Carolann Ginns" userId="8c2eeaf066dbb215" providerId="LiveId" clId="{6300BE11-1221-412D-8783-743B766EF13D}" dt="2021-02-19T15:06:21.958" v="68" actId="1035"/>
          <ac:picMkLst>
            <pc:docMk/>
            <pc:sldMk cId="757609253" sldId="262"/>
            <ac:picMk id="2052" creationId="{E0C17841-932D-4205-86D6-696636E7118E}"/>
          </ac:picMkLst>
        </pc:picChg>
        <pc:picChg chg="add mod">
          <ac:chgData name="Carolann Ginns" userId="8c2eeaf066dbb215" providerId="LiveId" clId="{6300BE11-1221-412D-8783-743B766EF13D}" dt="2021-02-19T15:08:24.730" v="80" actId="1035"/>
          <ac:picMkLst>
            <pc:docMk/>
            <pc:sldMk cId="757609253" sldId="262"/>
            <ac:picMk id="2054" creationId="{C0846A3E-DBDA-426B-8459-B6601088FB45}"/>
          </ac:picMkLst>
        </pc:picChg>
      </pc:sldChg>
      <pc:sldChg chg="addSp delSp modSp mod modTransition modAnim">
        <pc:chgData name="Carolann Ginns" userId="8c2eeaf066dbb215" providerId="LiveId" clId="{6300BE11-1221-412D-8783-743B766EF13D}" dt="2021-02-27T14:25:23.181" v="119"/>
        <pc:sldMkLst>
          <pc:docMk/>
          <pc:sldMk cId="1736136768" sldId="263"/>
        </pc:sldMkLst>
        <pc:spChg chg="mod">
          <ac:chgData name="Carolann Ginns" userId="8c2eeaf066dbb215" providerId="LiveId" clId="{6300BE11-1221-412D-8783-743B766EF13D}" dt="2021-02-19T15:09:52.192" v="94" actId="6549"/>
          <ac:spMkLst>
            <pc:docMk/>
            <pc:sldMk cId="1736136768" sldId="263"/>
            <ac:spMk id="2" creationId="{CBC3E372-4B17-4201-B20E-96E20E937633}"/>
          </ac:spMkLst>
        </pc:spChg>
        <pc:spChg chg="mod">
          <ac:chgData name="Carolann Ginns" userId="8c2eeaf066dbb215" providerId="LiveId" clId="{6300BE11-1221-412D-8783-743B766EF13D}" dt="2021-02-19T15:10:49.011" v="116" actId="20577"/>
          <ac:spMkLst>
            <pc:docMk/>
            <pc:sldMk cId="1736136768" sldId="263"/>
            <ac:spMk id="3" creationId="{9DEC622B-FDEC-439E-AAA9-E67643C9A0DB}"/>
          </ac:spMkLst>
        </pc:spChg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1736136768" sldId="263"/>
            <ac:picMk id="4" creationId="{8CD45946-8B1C-489B-9499-318CA67A9BAB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1736136768" sldId="263"/>
            <ac:picMk id="5" creationId="{CF7F047D-8CC5-4904-9065-E3BB0EACF697}"/>
          </ac:picMkLst>
        </pc:picChg>
      </pc:sldChg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3685512455" sldId="264"/>
        </pc:sldMkLst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3685512455" sldId="264"/>
            <ac:picMk id="3" creationId="{B5E3FE80-3504-4C26-8B56-1985F7F6D6F7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3685512455" sldId="264"/>
            <ac:picMk id="4" creationId="{9928760E-D31B-47FA-9B3E-60C70412EB72}"/>
          </ac:picMkLst>
        </pc:picChg>
      </pc:sldChg>
      <pc:sldChg chg="addSp delSp modSp modTransition modAnim">
        <pc:chgData name="Carolann Ginns" userId="8c2eeaf066dbb215" providerId="LiveId" clId="{6300BE11-1221-412D-8783-743B766EF13D}" dt="2021-02-27T14:25:23.181" v="119"/>
        <pc:sldMkLst>
          <pc:docMk/>
          <pc:sldMk cId="3248772954" sldId="265"/>
        </pc:sldMkLst>
        <pc:picChg chg="add mod">
          <ac:chgData name="Carolann Ginns" userId="8c2eeaf066dbb215" providerId="LiveId" clId="{6300BE11-1221-412D-8783-743B766EF13D}" dt="2021-02-27T14:25:23.181" v="119"/>
          <ac:picMkLst>
            <pc:docMk/>
            <pc:sldMk cId="3248772954" sldId="265"/>
            <ac:picMk id="3" creationId="{CD1C8A14-2CF7-40A8-AFDB-127E086050F1}"/>
          </ac:picMkLst>
        </pc:picChg>
        <pc:picChg chg="del">
          <ac:chgData name="Carolann Ginns" userId="8c2eeaf066dbb215" providerId="LiveId" clId="{6300BE11-1221-412D-8783-743B766EF13D}" dt="2021-02-27T14:17:50.534" v="118"/>
          <ac:picMkLst>
            <pc:docMk/>
            <pc:sldMk cId="3248772954" sldId="265"/>
            <ac:picMk id="4" creationId="{9928760E-D31B-47FA-9B3E-60C70412EB72}"/>
          </ac:picMkLst>
        </pc:picChg>
      </pc:sldChg>
    </pc:docChg>
  </pc:docChgLst>
  <pc:docChgLst>
    <pc:chgData name="Carolann Ginns" userId="8c2eeaf066dbb215" providerId="LiveId" clId="{0851A81B-2B14-4829-8702-6DFCD7FEE1B4}"/>
    <pc:docChg chg="custSel modSld">
      <pc:chgData name="Carolann Ginns" userId="8c2eeaf066dbb215" providerId="LiveId" clId="{0851A81B-2B14-4829-8702-6DFCD7FEE1B4}" dt="2021-02-02T23:20:57.692" v="30"/>
      <pc:docMkLst>
        <pc:docMk/>
      </pc:docMkLst>
      <pc:sldChg chg="modSp mod modAnim">
        <pc:chgData name="Carolann Ginns" userId="8c2eeaf066dbb215" providerId="LiveId" clId="{0851A81B-2B14-4829-8702-6DFCD7FEE1B4}" dt="2021-02-02T23:20:57.692" v="30"/>
        <pc:sldMkLst>
          <pc:docMk/>
          <pc:sldMk cId="3685512455" sldId="264"/>
        </pc:sldMkLst>
        <pc:spChg chg="mod">
          <ac:chgData name="Carolann Ginns" userId="8c2eeaf066dbb215" providerId="LiveId" clId="{0851A81B-2B14-4829-8702-6DFCD7FEE1B4}" dt="2021-02-02T23:20:07.442" v="22" actId="14100"/>
          <ac:spMkLst>
            <pc:docMk/>
            <pc:sldMk cId="3685512455" sldId="264"/>
            <ac:spMk id="2" creationId="{9FCD2058-0819-47AE-853D-DCC59DA386E7}"/>
          </ac:spMkLst>
        </pc:spChg>
      </pc:sldChg>
      <pc:sldChg chg="modAnim">
        <pc:chgData name="Carolann Ginns" userId="8c2eeaf066dbb215" providerId="LiveId" clId="{0851A81B-2B14-4829-8702-6DFCD7FEE1B4}" dt="2021-02-02T23:19:45.596" v="7"/>
        <pc:sldMkLst>
          <pc:docMk/>
          <pc:sldMk cId="3248772954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6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6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7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6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35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4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7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8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37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54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64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91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57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86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001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6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773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audio" Target="../media/media3.m4a"/><Relationship Id="rId7" Type="http://schemas.openxmlformats.org/officeDocument/2006/relationships/image" Target="../media/image8.jpe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audio" Target="../media/media4.m4a"/><Relationship Id="rId7" Type="http://schemas.openxmlformats.org/officeDocument/2006/relationships/image" Target="../media/image13.gif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12.gif"/><Relationship Id="rId11" Type="http://schemas.openxmlformats.org/officeDocument/2006/relationships/image" Target="../media/image3.png"/><Relationship Id="rId5" Type="http://schemas.openxmlformats.org/officeDocument/2006/relationships/image" Target="../media/image11.gif"/><Relationship Id="rId10" Type="http://schemas.openxmlformats.org/officeDocument/2006/relationships/image" Target="../media/image16.gi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19.jpe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9AB982-E621-4159-A807-FC1C1A08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05847"/>
            <a:ext cx="12192000" cy="420001"/>
          </a:xfrm>
        </p:spPr>
        <p:txBody>
          <a:bodyPr>
            <a:noAutofit/>
          </a:bodyPr>
          <a:lstStyle/>
          <a:p>
            <a:r>
              <a:rPr lang="en-GB" sz="4000" dirty="0"/>
              <a:t>Higher Biology: Langholm Academy</a:t>
            </a:r>
          </a:p>
        </p:txBody>
      </p:sp>
      <p:pic>
        <p:nvPicPr>
          <p:cNvPr id="3074" name="Picture 2" descr="Biology Sticker by ACSJKTSRC for iOS &amp; Android | GIPHY">
            <a:extLst>
              <a:ext uri="{FF2B5EF4-FFF2-40B4-BE49-F238E27FC236}">
                <a16:creationId xmlns:a16="http://schemas.microsoft.com/office/drawing/2014/main" id="{860F7CED-0135-4E6E-A368-964E66C7D5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147" y="-1028967"/>
            <a:ext cx="6844665" cy="684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02AD94C-5AE2-40E9-ACF6-F196ADC3A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3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45"/>
    </mc:Choice>
    <mc:Fallback>
      <p:transition spd="slow" advTm="11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C1D3-84D1-424A-B9AE-046F20D1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27" y="482112"/>
            <a:ext cx="5900869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kern="1200" dirty="0">
                <a:latin typeface="+mj-lt"/>
                <a:ea typeface="+mj-ea"/>
                <a:cs typeface="+mj-cs"/>
              </a:rPr>
              <a:t>Taught by me…. 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4000" kern="1200" dirty="0"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latin typeface="+mj-lt"/>
                <a:ea typeface="+mj-ea"/>
                <a:cs typeface="+mj-cs"/>
              </a:rPr>
              <a:t>Mrs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G!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4C253-599C-43F9-80C7-F3161B077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033" y="2153486"/>
            <a:ext cx="5235490" cy="37730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Hi everyone,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This presentation will give you some information about Higher level Biology.  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If you have any questions, see me.  I’ll be happy to answer as best I can.</a:t>
            </a:r>
            <a:endParaRPr lang="en-US" sz="2000" dirty="0">
              <a:cs typeface="Calibri"/>
            </a:endParaRPr>
          </a:p>
        </p:txBody>
      </p:sp>
      <p:pic>
        <p:nvPicPr>
          <p:cNvPr id="3" name="Picture 2" descr="Arrow Pointing Sticker by Silly Loaf for iOS &amp; Android | GIPHY">
            <a:extLst>
              <a:ext uri="{FF2B5EF4-FFF2-40B4-BE49-F238E27FC236}">
                <a16:creationId xmlns:a16="http://schemas.microsoft.com/office/drawing/2014/main" id="{BC8AFB22-B35C-4A20-9941-180D1BCF47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246">
            <a:off x="4310725" y="488057"/>
            <a:ext cx="3725411" cy="21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2DE8ABCD-D31D-4882-89E4-5F8A5B80E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129" y="1466849"/>
            <a:ext cx="3965943" cy="396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0A015F9-7C2E-4D42-9A60-6B7555B173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5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39"/>
    </mc:Choice>
    <mc:Fallback>
      <p:transition spd="slow" advTm="24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29B7E-5550-4219-817F-B41A5DA7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will I study?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81B36-3D71-4C40-B648-797789457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0" y="4685420"/>
            <a:ext cx="11943470" cy="1961985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/>
              <a:t>There are three Units.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These are completed in the order shown.</a:t>
            </a:r>
          </a:p>
          <a:p>
            <a:pPr marL="0"/>
            <a:endParaRPr lang="en-US" sz="2400" dirty="0"/>
          </a:p>
          <a:p>
            <a:pPr marL="0" indent="0">
              <a:buNone/>
            </a:pPr>
            <a:r>
              <a:rPr lang="en-US" sz="2400" dirty="0"/>
              <a:t>Each Unit is divided into Key Areas.</a:t>
            </a:r>
          </a:p>
        </p:txBody>
      </p:sp>
      <p:pic>
        <p:nvPicPr>
          <p:cNvPr id="1027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4C2C6BA1-98B4-4C31-AFB3-0D4BE22A8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0" b="90240"/>
          <a:stretch/>
        </p:blipFill>
        <p:spPr bwMode="auto">
          <a:xfrm>
            <a:off x="0" y="1618367"/>
            <a:ext cx="3514725" cy="28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14B52BD-4BE0-4C2C-83A4-C2132F1322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60" b="39450"/>
          <a:stretch/>
        </p:blipFill>
        <p:spPr bwMode="auto">
          <a:xfrm>
            <a:off x="3891713" y="1618367"/>
            <a:ext cx="3514725" cy="28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8BE8483-F480-4361-A3AB-31ABEF05F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22" b="85381"/>
          <a:stretch/>
        </p:blipFill>
        <p:spPr bwMode="auto">
          <a:xfrm>
            <a:off x="7820025" y="1562536"/>
            <a:ext cx="4371975" cy="3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E88E7-2806-4DA3-98C6-DF930B8AE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50" name="Picture 2" descr="Image result for dna and the genome higher biology">
            <a:extLst>
              <a:ext uri="{FF2B5EF4-FFF2-40B4-BE49-F238E27FC236}">
                <a16:creationId xmlns:a16="http://schemas.microsoft.com/office/drawing/2014/main" id="{2657082F-4606-4F04-8D7B-6B8996DBF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" y="1933799"/>
            <a:ext cx="3507693" cy="272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metabolism higher biology">
            <a:extLst>
              <a:ext uri="{FF2B5EF4-FFF2-40B4-BE49-F238E27FC236}">
                <a16:creationId xmlns:a16="http://schemas.microsoft.com/office/drawing/2014/main" id="{E0C17841-932D-4205-86D6-696636E71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852" r="12292" b="15738"/>
          <a:stretch/>
        </p:blipFill>
        <p:spPr bwMode="auto">
          <a:xfrm>
            <a:off x="3891713" y="1927271"/>
            <a:ext cx="3507693" cy="351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primate behaviour higher biology">
            <a:extLst>
              <a:ext uri="{FF2B5EF4-FFF2-40B4-BE49-F238E27FC236}">
                <a16:creationId xmlns:a16="http://schemas.microsoft.com/office/drawing/2014/main" id="{C0846A3E-DBDA-426B-8459-B6601088F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246" y="1924052"/>
            <a:ext cx="4371974" cy="412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D4BF65F-BC17-4F8B-9ED5-FEDDA55E169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7609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6720"/>
    </mc:Choice>
    <mc:Fallback>
      <p:transition spd="slow" advTm="367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558" y="167325"/>
            <a:ext cx="5050442" cy="1314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How will I be taught?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78144-75AD-4D27-98A6-05708C56F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6663" y="1703543"/>
            <a:ext cx="4750691" cy="436695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In a similar way to National 5 Biology: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Notes taken from power point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Discussion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Experiments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Research tasks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Worksheets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Textbook work</a:t>
            </a:r>
          </a:p>
        </p:txBody>
      </p:sp>
      <p:pic>
        <p:nvPicPr>
          <p:cNvPr id="9" name="Picture 12" descr="Textbook GIFs | Tenor">
            <a:extLst>
              <a:ext uri="{FF2B5EF4-FFF2-40B4-BE49-F238E27FC236}">
                <a16:creationId xmlns:a16="http://schemas.microsoft.com/office/drawing/2014/main" id="{06113277-7DAB-45DF-8694-7D9E927406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81" y="2596876"/>
            <a:ext cx="2381250" cy="317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Job Career worksheet [GIF] – FHNtoday.com">
            <a:extLst>
              <a:ext uri="{FF2B5EF4-FFF2-40B4-BE49-F238E27FC236}">
                <a16:creationId xmlns:a16="http://schemas.microsoft.com/office/drawing/2014/main" id="{FC97EBC3-C4F1-4B5C-A551-6CD7823CE0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57" y="2576181"/>
            <a:ext cx="4762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loudiMax">
            <a:extLst>
              <a:ext uri="{FF2B5EF4-FFF2-40B4-BE49-F238E27FC236}">
                <a16:creationId xmlns:a16="http://schemas.microsoft.com/office/drawing/2014/main" id="{0107B87C-2668-4AD5-B804-E951BC5F47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817" y="2472945"/>
            <a:ext cx="4750691" cy="35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xperiment by Casper Aarup Rasmussen on Dribbble">
            <a:extLst>
              <a:ext uri="{FF2B5EF4-FFF2-40B4-BE49-F238E27FC236}">
                <a16:creationId xmlns:a16="http://schemas.microsoft.com/office/drawing/2014/main" id="{1886D4C6-B1AE-4943-8346-F48D0322CD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02" y="2516690"/>
            <a:ext cx="4738406" cy="355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itulo de la imagen | Powerpoint animation, Illustrations and posters,  Graphic design background templates">
            <a:extLst>
              <a:ext uri="{FF2B5EF4-FFF2-40B4-BE49-F238E27FC236}">
                <a16:creationId xmlns:a16="http://schemas.microsoft.com/office/drawing/2014/main" id="{9762F14D-1D58-44B0-8B00-9B1635E717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08" y="1264373"/>
            <a:ext cx="4607032" cy="568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Note Taking GIFs | Tenor">
            <a:extLst>
              <a:ext uri="{FF2B5EF4-FFF2-40B4-BE49-F238E27FC236}">
                <a16:creationId xmlns:a16="http://schemas.microsoft.com/office/drawing/2014/main" id="{67261551-0000-491F-97FD-DFF6CBD1E4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80947"/>
            <a:ext cx="4607031" cy="567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9D221DB-DA47-437A-ABDC-1AA01A99EE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1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92"/>
    </mc:Choice>
    <mc:Fallback>
      <p:transition spd="slow" advTm="29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E372-4B17-4201-B20E-96E20E93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anchor="t">
            <a:normAutofit fontScale="90000"/>
          </a:bodyPr>
          <a:lstStyle/>
          <a:p>
            <a:r>
              <a:rPr lang="en-US" sz="3600" dirty="0">
                <a:solidFill>
                  <a:schemeClr val="bg1"/>
                </a:solidFill>
                <a:cs typeface="Calibri Light"/>
              </a:rPr>
              <a:t>How is HIGHER Biology assessed?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C622B-FDEC-439E-AAA9-E67643C9A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7673" y="152400"/>
            <a:ext cx="7153022" cy="68579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>
                <a:solidFill>
                  <a:schemeClr val="accent4"/>
                </a:solidFill>
                <a:cs typeface="Calibri"/>
              </a:rPr>
              <a:t>End of Unit Assessments</a:t>
            </a:r>
          </a:p>
          <a:p>
            <a:pPr lvl="1"/>
            <a:r>
              <a:rPr lang="en-US" sz="2200" dirty="0">
                <a:cs typeface="Calibri"/>
              </a:rPr>
              <a:t>Taken in class time</a:t>
            </a:r>
          </a:p>
          <a:p>
            <a:pPr lvl="1"/>
            <a:r>
              <a:rPr lang="en-US" sz="2200" dirty="0">
                <a:cs typeface="Calibri"/>
              </a:rPr>
              <a:t>2 assessments per unit – 1 @ C-grade, 1 @ ABC-grade</a:t>
            </a:r>
          </a:p>
          <a:p>
            <a:pPr lvl="1"/>
            <a:r>
              <a:rPr lang="en-US" sz="2200" dirty="0">
                <a:cs typeface="Calibri"/>
              </a:rPr>
              <a:t>Approx. 45 minutes each</a:t>
            </a:r>
            <a:endParaRPr lang="en-US" sz="2200" dirty="0">
              <a:solidFill>
                <a:schemeClr val="accent4"/>
              </a:solidFill>
              <a:cs typeface="Calibri"/>
            </a:endParaRPr>
          </a:p>
          <a:p>
            <a:r>
              <a:rPr lang="en-US" sz="2200" dirty="0">
                <a:solidFill>
                  <a:schemeClr val="accent4"/>
                </a:solidFill>
                <a:cs typeface="Calibri"/>
              </a:rPr>
              <a:t>2 Question papers (exam) in May 2022</a:t>
            </a:r>
            <a:endParaRPr lang="en-US" sz="2200" dirty="0">
              <a:solidFill>
                <a:schemeClr val="accent4"/>
              </a:solidFill>
            </a:endParaRPr>
          </a:p>
          <a:p>
            <a:pPr lvl="1"/>
            <a:r>
              <a:rPr lang="en-US" sz="2200" dirty="0">
                <a:cs typeface="Calibri"/>
              </a:rPr>
              <a:t>Paper 1 – 25 marks, 40 mins               </a:t>
            </a:r>
          </a:p>
          <a:p>
            <a:pPr lvl="1"/>
            <a:r>
              <a:rPr lang="en-US" sz="2200" dirty="0">
                <a:cs typeface="Calibri"/>
              </a:rPr>
              <a:t>Paper 2 – 95 marks, 2hrs 20mins</a:t>
            </a:r>
          </a:p>
          <a:p>
            <a:pPr lvl="1"/>
            <a:r>
              <a:rPr lang="en-US" sz="2200" dirty="0">
                <a:cs typeface="Calibri"/>
              </a:rPr>
              <a:t>80% of final grade</a:t>
            </a:r>
          </a:p>
          <a:p>
            <a:r>
              <a:rPr lang="en-US" sz="2200" dirty="0">
                <a:solidFill>
                  <a:schemeClr val="accent4"/>
                </a:solidFill>
                <a:cs typeface="Calibri"/>
              </a:rPr>
              <a:t>Assignment </a:t>
            </a:r>
          </a:p>
          <a:p>
            <a:pPr lvl="1"/>
            <a:r>
              <a:rPr lang="en-US" sz="2200" dirty="0">
                <a:cs typeface="Calibri"/>
              </a:rPr>
              <a:t>20 marks (scaled)</a:t>
            </a:r>
          </a:p>
          <a:p>
            <a:pPr lvl="1"/>
            <a:r>
              <a:rPr lang="en-US" sz="2200" dirty="0">
                <a:cs typeface="Calibri"/>
              </a:rPr>
              <a:t>8 hours (including research, experiment and write-up)</a:t>
            </a:r>
          </a:p>
          <a:p>
            <a:pPr lvl="1"/>
            <a:r>
              <a:rPr lang="en-US" sz="2200" dirty="0">
                <a:cs typeface="Calibri"/>
              </a:rPr>
              <a:t>20% of final grade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CD45946-8B1C-489B-9499-318CA67A9BA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6136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98927"/>
    </mc:Choice>
    <mc:Fallback>
      <p:transition spd="slow" advTm="98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3" y="-151569"/>
            <a:ext cx="6340369" cy="8048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Progression – in school</a:t>
            </a:r>
          </a:p>
        </p:txBody>
      </p:sp>
      <p:pic>
        <p:nvPicPr>
          <p:cNvPr id="1054" name="Picture 30" descr="Langholm and Canonbie Cluster - Staff">
            <a:extLst>
              <a:ext uri="{FF2B5EF4-FFF2-40B4-BE49-F238E27FC236}">
                <a16:creationId xmlns:a16="http://schemas.microsoft.com/office/drawing/2014/main" id="{FC0EB0A9-7E1D-4B86-A2AF-D4645A462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22" y="3778567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Langholm and Canonbie Cluster - Staff">
            <a:extLst>
              <a:ext uri="{FF2B5EF4-FFF2-40B4-BE49-F238E27FC236}">
                <a16:creationId xmlns:a16="http://schemas.microsoft.com/office/drawing/2014/main" id="{437DE291-65BF-4478-A697-333AF523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18" y="2398151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ow to Pass SQA Advanced Higher Biology: Amazon.co.uk: Moffat, Graham,  Dickson, Billy: 9781398312173: Books">
            <a:extLst>
              <a:ext uri="{FF2B5EF4-FFF2-40B4-BE49-F238E27FC236}">
                <a16:creationId xmlns:a16="http://schemas.microsoft.com/office/drawing/2014/main" id="{BC131D3C-6D6F-4326-96F3-0FED19DED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57" y="1041165"/>
            <a:ext cx="2282447" cy="2537251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102004D-8AB3-4B68-A179-E583BC0B7F64}"/>
              </a:ext>
            </a:extLst>
          </p:cNvPr>
          <p:cNvSpPr txBox="1">
            <a:spLocks/>
          </p:cNvSpPr>
          <p:nvPr/>
        </p:nvSpPr>
        <p:spPr>
          <a:xfrm>
            <a:off x="4886578" y="1963616"/>
            <a:ext cx="7153022" cy="48943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800" b="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20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8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None/>
              <a:defRPr sz="1600" b="1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accent4"/>
                </a:solidFill>
                <a:cs typeface="Calibri"/>
              </a:rPr>
              <a:t>Advanced Higher Biology</a:t>
            </a:r>
          </a:p>
          <a:p>
            <a:endParaRPr lang="en-US" sz="2400" dirty="0">
              <a:solidFill>
                <a:schemeClr val="accent4"/>
              </a:solidFill>
              <a:cs typeface="Calibri"/>
            </a:endParaRPr>
          </a:p>
          <a:p>
            <a:r>
              <a:rPr lang="en-US" sz="4000" dirty="0">
                <a:solidFill>
                  <a:schemeClr val="accent4"/>
                </a:solidFill>
                <a:cs typeface="Calibri"/>
              </a:rPr>
              <a:t>Higher Physics</a:t>
            </a:r>
          </a:p>
          <a:p>
            <a:endParaRPr lang="en-US" sz="2400" dirty="0">
              <a:solidFill>
                <a:schemeClr val="accent4"/>
              </a:solidFill>
              <a:cs typeface="Calibri"/>
            </a:endParaRPr>
          </a:p>
          <a:p>
            <a:r>
              <a:rPr lang="en-US" sz="4000" dirty="0">
                <a:solidFill>
                  <a:schemeClr val="accent4"/>
                </a:solidFill>
                <a:cs typeface="Calibri"/>
              </a:rPr>
              <a:t>Higher Chemistry</a:t>
            </a:r>
            <a:endParaRPr lang="en-US" sz="4000" dirty="0">
              <a:solidFill>
                <a:schemeClr val="accent4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D1C8A14-2CF7-40A8-AFDB-127E086050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877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595"/>
    </mc:Choice>
    <mc:Fallback>
      <p:transition spd="slow" advTm="27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3" y="-151569"/>
            <a:ext cx="6917144" cy="8048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Progression – after school</a:t>
            </a:r>
          </a:p>
        </p:txBody>
      </p:sp>
      <p:pic>
        <p:nvPicPr>
          <p:cNvPr id="2052" name="Picture 4" descr="Allied Health Professionals Virtual Reality - Technology Enhanced Learning">
            <a:extLst>
              <a:ext uri="{FF2B5EF4-FFF2-40B4-BE49-F238E27FC236}">
                <a16:creationId xmlns:a16="http://schemas.microsoft.com/office/drawing/2014/main" id="{132CC2D6-575C-4A15-B9C3-5F26C7AC4E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346"/>
          <a:stretch/>
        </p:blipFill>
        <p:spPr bwMode="auto">
          <a:xfrm>
            <a:off x="198923" y="762000"/>
            <a:ext cx="8396437" cy="195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nvironmental Career Fair - February 22nd -">
            <a:extLst>
              <a:ext uri="{FF2B5EF4-FFF2-40B4-BE49-F238E27FC236}">
                <a16:creationId xmlns:a16="http://schemas.microsoft.com/office/drawing/2014/main" id="{D1575DA1-E8CC-4CD2-98F3-A51806F7EC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57" t="29333" b="2223"/>
          <a:stretch/>
        </p:blipFill>
        <p:spPr bwMode="auto">
          <a:xfrm>
            <a:off x="9291545" y="3793284"/>
            <a:ext cx="2748054" cy="257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eterinary Conferences | Animal Science Conferences | Veterinarians  Conferences | Dublin | Ireland | Europe | USA | Middle East | 2021">
            <a:extLst>
              <a:ext uri="{FF2B5EF4-FFF2-40B4-BE49-F238E27FC236}">
                <a16:creationId xmlns:a16="http://schemas.microsoft.com/office/drawing/2014/main" id="{A5C868F6-B514-4E03-AC7C-4F2B466F05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6" t="2813" r="8744" b="21274"/>
          <a:stretch/>
        </p:blipFill>
        <p:spPr bwMode="auto">
          <a:xfrm>
            <a:off x="9003322" y="762000"/>
            <a:ext cx="3036277" cy="269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harmacology Images, Stock Photos &amp; Vectors | Shutterstock">
            <a:extLst>
              <a:ext uri="{FF2B5EF4-FFF2-40B4-BE49-F238E27FC236}">
                <a16:creationId xmlns:a16="http://schemas.microsoft.com/office/drawing/2014/main" id="{30EE3A5D-E423-4E58-BDB5-CD1087075D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r="16161" b="8198"/>
          <a:stretch/>
        </p:blipFill>
        <p:spPr bwMode="auto">
          <a:xfrm>
            <a:off x="4334757" y="4804117"/>
            <a:ext cx="2854092" cy="205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ioengineering | ClarkNet, the Clark School of Engineering Administrative  Web Portal">
            <a:extLst>
              <a:ext uri="{FF2B5EF4-FFF2-40B4-BE49-F238E27FC236}">
                <a16:creationId xmlns:a16="http://schemas.microsoft.com/office/drawing/2014/main" id="{D0923AD1-5B8B-43BF-86D6-E25212B9B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23" y="2990841"/>
            <a:ext cx="1530904" cy="208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An explosion of bioinformatics careers | Science | AAAS">
            <a:extLst>
              <a:ext uri="{FF2B5EF4-FFF2-40B4-BE49-F238E27FC236}">
                <a16:creationId xmlns:a16="http://schemas.microsoft.com/office/drawing/2014/main" id="{83112F25-99F6-435E-9D25-34FB3157D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001" y="2999833"/>
            <a:ext cx="3150138" cy="177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Biochemistry - Online Course">
            <a:extLst>
              <a:ext uri="{FF2B5EF4-FFF2-40B4-BE49-F238E27FC236}">
                <a16:creationId xmlns:a16="http://schemas.microsoft.com/office/drawing/2014/main" id="{1A6D9E43-5C56-45E4-9232-08CA98C70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75" y="2990840"/>
            <a:ext cx="2472255" cy="208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Psychology of language learning | Oxford University Press">
            <a:extLst>
              <a:ext uri="{FF2B5EF4-FFF2-40B4-BE49-F238E27FC236}">
                <a16:creationId xmlns:a16="http://schemas.microsoft.com/office/drawing/2014/main" id="{75F3EA66-6E33-4C5C-978A-B73A2E4692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7" t="13573" r="10254" b="20171"/>
          <a:stretch/>
        </p:blipFill>
        <p:spPr bwMode="auto">
          <a:xfrm>
            <a:off x="964375" y="4864151"/>
            <a:ext cx="2206203" cy="193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5E3FE80-3504-4C26-8B56-1985F7F6D6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551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10"/>
    </mc:Choice>
    <mc:Fallback>
      <p:transition spd="slow" advTm="63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3.5|14.6|1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5|5.4|1|6.6|0.8|0.9|1.2|2|0.9|1.5|0.8|3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6.5|3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5.2|1|9.1|1.6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4|8.4|11.5|12.3|2.3|1.5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8093E8B2934DB84F3346B775E4F6" ma:contentTypeVersion="2" ma:contentTypeDescription="Create a new document." ma:contentTypeScope="" ma:versionID="fcf16a1dcdb847f56bf4b678b7f81f85">
  <xsd:schema xmlns:xsd="http://www.w3.org/2001/XMLSchema" xmlns:xs="http://www.w3.org/2001/XMLSchema" xmlns:p="http://schemas.microsoft.com/office/2006/metadata/properties" xmlns:ns2="0eea5940-9b08-4032-b037-24f19994b35d" targetNamespace="http://schemas.microsoft.com/office/2006/metadata/properties" ma:root="true" ma:fieldsID="0b6622962109d67db02748b3205d1b4c" ns2:_="">
    <xsd:import namespace="0eea5940-9b08-4032-b037-24f19994b3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a5940-9b08-4032-b037-24f19994b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AE4105-CBE2-4EC8-B364-775894EF7861}">
  <ds:schemaRefs>
    <ds:schemaRef ds:uri="0eea5940-9b08-4032-b037-24f19994b3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C86F66-5927-4715-B27D-15308B4F5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500652-51BC-4BE2-864A-DA018CDD20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ea5940-9b08-4032-b037-24f19994b3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0</TotalTime>
  <Words>198</Words>
  <Application>Microsoft Office PowerPoint</Application>
  <PresentationFormat>Widescreen</PresentationFormat>
  <Paragraphs>40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Mesh</vt:lpstr>
      <vt:lpstr>PowerPoint Presentation</vt:lpstr>
      <vt:lpstr>Taught by me….   Mrs G!</vt:lpstr>
      <vt:lpstr>What will I study?</vt:lpstr>
      <vt:lpstr>How will I be taught?</vt:lpstr>
      <vt:lpstr>How is HIGHER Biology assessed?</vt:lpstr>
      <vt:lpstr>Progression – in school</vt:lpstr>
      <vt:lpstr>Progression – after school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Carolann Ginns</dc:creator>
  <cp:lastModifiedBy>Carolann Ginns</cp:lastModifiedBy>
  <cp:revision>2</cp:revision>
  <dcterms:created xsi:type="dcterms:W3CDTF">2020-12-20T14:20:32Z</dcterms:created>
  <dcterms:modified xsi:type="dcterms:W3CDTF">2021-02-27T14:25:28Z</dcterms:modified>
</cp:coreProperties>
</file>