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5"/>
  </p:notesMasterIdLst>
  <p:sldIdLst>
    <p:sldId id="35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95BC"/>
    <a:srgbClr val="398A9E"/>
    <a:srgbClr val="FF6600"/>
    <a:srgbClr val="CC3399"/>
    <a:srgbClr val="7B0051"/>
    <a:srgbClr val="DF361F"/>
    <a:srgbClr val="E8C25C"/>
    <a:srgbClr val="00B09B"/>
    <a:srgbClr val="2B323B"/>
    <a:srgbClr val="F0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A6C355-DA05-4C31-9466-6B23BBF34D04}" v="378" dt="2022-02-15T13:28:31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0" d="100"/>
          <a:sy n="60" d="100"/>
        </p:scale>
        <p:origin x="160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ann Ginns" userId="8c2eeaf066dbb215" providerId="LiveId" clId="{99A6C355-DA05-4C31-9466-6B23BBF34D04}"/>
    <pc:docChg chg="undo custSel modSld">
      <pc:chgData name="Carolann Ginns" userId="8c2eeaf066dbb215" providerId="LiveId" clId="{99A6C355-DA05-4C31-9466-6B23BBF34D04}" dt="2022-02-15T13:38:07.269" v="4063" actId="255"/>
      <pc:docMkLst>
        <pc:docMk/>
      </pc:docMkLst>
      <pc:sldChg chg="addSp delSp modSp mod">
        <pc:chgData name="Carolann Ginns" userId="8c2eeaf066dbb215" providerId="LiveId" clId="{99A6C355-DA05-4C31-9466-6B23BBF34D04}" dt="2022-02-15T13:38:07.269" v="4063" actId="255"/>
        <pc:sldMkLst>
          <pc:docMk/>
          <pc:sldMk cId="2171223743" sldId="353"/>
        </pc:sldMkLst>
        <pc:spChg chg="mod">
          <ac:chgData name="Carolann Ginns" userId="8c2eeaf066dbb215" providerId="LiveId" clId="{99A6C355-DA05-4C31-9466-6B23BBF34D04}" dt="2022-02-15T13:38:07.269" v="4063" actId="255"/>
          <ac:spMkLst>
            <pc:docMk/>
            <pc:sldMk cId="2171223743" sldId="353"/>
            <ac:spMk id="2" creationId="{2C2BFAE1-45D3-4B3B-81D2-0BF25FA84FB8}"/>
          </ac:spMkLst>
        </pc:spChg>
        <pc:spChg chg="mod">
          <ac:chgData name="Carolann Ginns" userId="8c2eeaf066dbb215" providerId="LiveId" clId="{99A6C355-DA05-4C31-9466-6B23BBF34D04}" dt="2022-02-15T11:31:45.093" v="3434" actId="1076"/>
          <ac:spMkLst>
            <pc:docMk/>
            <pc:sldMk cId="2171223743" sldId="353"/>
            <ac:spMk id="25" creationId="{9410F4CE-3E97-4570-A807-A514472A5A4E}"/>
          </ac:spMkLst>
        </pc:spChg>
        <pc:spChg chg="mod">
          <ac:chgData name="Carolann Ginns" userId="8c2eeaf066dbb215" providerId="LiveId" clId="{99A6C355-DA05-4C31-9466-6B23BBF34D04}" dt="2022-02-15T11:35:03.375" v="3463" actId="1076"/>
          <ac:spMkLst>
            <pc:docMk/>
            <pc:sldMk cId="2171223743" sldId="353"/>
            <ac:spMk id="26" creationId="{0ED586BA-7236-43AA-85C0-6522BD4A1424}"/>
          </ac:spMkLst>
        </pc:spChg>
        <pc:spChg chg="mod">
          <ac:chgData name="Carolann Ginns" userId="8c2eeaf066dbb215" providerId="LiveId" clId="{99A6C355-DA05-4C31-9466-6B23BBF34D04}" dt="2022-02-15T11:34:27.190" v="3455" actId="1076"/>
          <ac:spMkLst>
            <pc:docMk/>
            <pc:sldMk cId="2171223743" sldId="353"/>
            <ac:spMk id="33" creationId="{9C944C50-800D-4ED3-A095-E15D9F1253BE}"/>
          </ac:spMkLst>
        </pc:spChg>
        <pc:spChg chg="add mod">
          <ac:chgData name="Carolann Ginns" userId="8c2eeaf066dbb215" providerId="LiveId" clId="{99A6C355-DA05-4C31-9466-6B23BBF34D04}" dt="2022-02-15T13:27:33.940" v="4007" actId="692"/>
          <ac:spMkLst>
            <pc:docMk/>
            <pc:sldMk cId="2171223743" sldId="353"/>
            <ac:spMk id="81" creationId="{5B57A204-013A-4538-9D5B-56247E56DB29}"/>
          </ac:spMkLst>
        </pc:spChg>
        <pc:spChg chg="mod">
          <ac:chgData name="Carolann Ginns" userId="8c2eeaf066dbb215" providerId="LiveId" clId="{99A6C355-DA05-4C31-9466-6B23BBF34D04}" dt="2022-02-15T11:31:30.718" v="3430" actId="1076"/>
          <ac:spMkLst>
            <pc:docMk/>
            <pc:sldMk cId="2171223743" sldId="353"/>
            <ac:spMk id="137" creationId="{F5E89C69-938A-4359-A9F2-6542877C2808}"/>
          </ac:spMkLst>
        </pc:spChg>
        <pc:spChg chg="mod">
          <ac:chgData name="Carolann Ginns" userId="8c2eeaf066dbb215" providerId="LiveId" clId="{99A6C355-DA05-4C31-9466-6B23BBF34D04}" dt="2022-02-15T11:31:11.876" v="3427" actId="20577"/>
          <ac:spMkLst>
            <pc:docMk/>
            <pc:sldMk cId="2171223743" sldId="353"/>
            <ac:spMk id="142" creationId="{8C4B7D37-F00D-476D-8437-630204D215E7}"/>
          </ac:spMkLst>
        </pc:spChg>
        <pc:spChg chg="mod">
          <ac:chgData name="Carolann Ginns" userId="8c2eeaf066dbb215" providerId="LiveId" clId="{99A6C355-DA05-4C31-9466-6B23BBF34D04}" dt="2022-02-15T11:34:59.048" v="3462" actId="1076"/>
          <ac:spMkLst>
            <pc:docMk/>
            <pc:sldMk cId="2171223743" sldId="353"/>
            <ac:spMk id="153" creationId="{30FFFFFB-0F4A-4B9C-86BC-547C4CB5C474}"/>
          </ac:spMkLst>
        </pc:spChg>
        <pc:spChg chg="mod">
          <ac:chgData name="Carolann Ginns" userId="8c2eeaf066dbb215" providerId="LiveId" clId="{99A6C355-DA05-4C31-9466-6B23BBF34D04}" dt="2022-02-15T11:33:09.575" v="3449" actId="207"/>
          <ac:spMkLst>
            <pc:docMk/>
            <pc:sldMk cId="2171223743" sldId="353"/>
            <ac:spMk id="154" creationId="{38FC289F-1447-4DB1-9370-8242E1409731}"/>
          </ac:spMkLst>
        </pc:spChg>
        <pc:spChg chg="mod">
          <ac:chgData name="Carolann Ginns" userId="8c2eeaf066dbb215" providerId="LiveId" clId="{99A6C355-DA05-4C31-9466-6B23BBF34D04}" dt="2022-02-15T11:31:26.811" v="3429" actId="1076"/>
          <ac:spMkLst>
            <pc:docMk/>
            <pc:sldMk cId="2171223743" sldId="353"/>
            <ac:spMk id="155" creationId="{8195FB56-A79D-4A49-8535-0185BD78484C}"/>
          </ac:spMkLst>
        </pc:spChg>
        <pc:spChg chg="mod">
          <ac:chgData name="Carolann Ginns" userId="8c2eeaf066dbb215" providerId="LiveId" clId="{99A6C355-DA05-4C31-9466-6B23BBF34D04}" dt="2022-02-15T11:32:13.396" v="3441" actId="1076"/>
          <ac:spMkLst>
            <pc:docMk/>
            <pc:sldMk cId="2171223743" sldId="353"/>
            <ac:spMk id="167" creationId="{CB4BB5BF-0CF2-4F58-945F-5FB596B11981}"/>
          </ac:spMkLst>
        </pc:spChg>
        <pc:spChg chg="mod">
          <ac:chgData name="Carolann Ginns" userId="8c2eeaf066dbb215" providerId="LiveId" clId="{99A6C355-DA05-4C31-9466-6B23BBF34D04}" dt="2022-02-15T11:36:56.520" v="3629" actId="1076"/>
          <ac:spMkLst>
            <pc:docMk/>
            <pc:sldMk cId="2171223743" sldId="353"/>
            <ac:spMk id="181" creationId="{BAE8D7EB-365D-48FF-ADFC-E28B64D0CB0E}"/>
          </ac:spMkLst>
        </pc:spChg>
        <pc:spChg chg="mod">
          <ac:chgData name="Carolann Ginns" userId="8c2eeaf066dbb215" providerId="LiveId" clId="{99A6C355-DA05-4C31-9466-6B23BBF34D04}" dt="2022-02-15T11:32:19.204" v="3443" actId="1076"/>
          <ac:spMkLst>
            <pc:docMk/>
            <pc:sldMk cId="2171223743" sldId="353"/>
            <ac:spMk id="183" creationId="{5A371F4A-A069-424D-A7D5-8FEAEE058971}"/>
          </ac:spMkLst>
        </pc:spChg>
        <pc:spChg chg="mod">
          <ac:chgData name="Carolann Ginns" userId="8c2eeaf066dbb215" providerId="LiveId" clId="{99A6C355-DA05-4C31-9466-6B23BBF34D04}" dt="2022-02-15T11:32:29.564" v="3446" actId="1076"/>
          <ac:spMkLst>
            <pc:docMk/>
            <pc:sldMk cId="2171223743" sldId="353"/>
            <ac:spMk id="184" creationId="{5D7AE459-6288-4053-A05F-BD79B5444714}"/>
          </ac:spMkLst>
        </pc:spChg>
        <pc:spChg chg="mod">
          <ac:chgData name="Carolann Ginns" userId="8c2eeaf066dbb215" providerId="LiveId" clId="{99A6C355-DA05-4C31-9466-6B23BBF34D04}" dt="2022-02-15T11:34:31.438" v="3456" actId="1076"/>
          <ac:spMkLst>
            <pc:docMk/>
            <pc:sldMk cId="2171223743" sldId="353"/>
            <ac:spMk id="189" creationId="{90A0FE1A-92C9-4376-8727-EE9596DF806B}"/>
          </ac:spMkLst>
        </pc:spChg>
        <pc:spChg chg="mod">
          <ac:chgData name="Carolann Ginns" userId="8c2eeaf066dbb215" providerId="LiveId" clId="{99A6C355-DA05-4C31-9466-6B23BBF34D04}" dt="2022-02-15T11:31:39.246" v="3432" actId="1076"/>
          <ac:spMkLst>
            <pc:docMk/>
            <pc:sldMk cId="2171223743" sldId="353"/>
            <ac:spMk id="190" creationId="{374C955C-16DC-4DB2-BDED-78CBEA04203B}"/>
          </ac:spMkLst>
        </pc:spChg>
        <pc:spChg chg="mod">
          <ac:chgData name="Carolann Ginns" userId="8c2eeaf066dbb215" providerId="LiveId" clId="{99A6C355-DA05-4C31-9466-6B23BBF34D04}" dt="2022-02-15T13:26:48.493" v="3971" actId="1076"/>
          <ac:spMkLst>
            <pc:docMk/>
            <pc:sldMk cId="2171223743" sldId="353"/>
            <ac:spMk id="195" creationId="{3BB1EC3E-885D-44B6-A4E5-CBD9CE560F5C}"/>
          </ac:spMkLst>
        </pc:spChg>
        <pc:spChg chg="mod">
          <ac:chgData name="Carolann Ginns" userId="8c2eeaf066dbb215" providerId="LiveId" clId="{99A6C355-DA05-4C31-9466-6B23BBF34D04}" dt="2022-02-15T13:24:43.635" v="3800" actId="1076"/>
          <ac:spMkLst>
            <pc:docMk/>
            <pc:sldMk cId="2171223743" sldId="353"/>
            <ac:spMk id="196" creationId="{B753C9F1-FD5F-4EEC-9D76-8097F711757F}"/>
          </ac:spMkLst>
        </pc:spChg>
        <pc:spChg chg="add mod">
          <ac:chgData name="Carolann Ginns" userId="8c2eeaf066dbb215" providerId="LiveId" clId="{99A6C355-DA05-4C31-9466-6B23BBF34D04}" dt="2022-02-15T13:26:36.654" v="3969" actId="1076"/>
          <ac:spMkLst>
            <pc:docMk/>
            <pc:sldMk cId="2171223743" sldId="353"/>
            <ac:spMk id="197" creationId="{6A86E752-EBCD-4AA7-A1CB-33FE2E78A22F}"/>
          </ac:spMkLst>
        </pc:spChg>
        <pc:spChg chg="add mod ord">
          <ac:chgData name="Carolann Ginns" userId="8c2eeaf066dbb215" providerId="LiveId" clId="{99A6C355-DA05-4C31-9466-6B23BBF34D04}" dt="2022-02-15T13:27:48.226" v="4028" actId="170"/>
          <ac:spMkLst>
            <pc:docMk/>
            <pc:sldMk cId="2171223743" sldId="353"/>
            <ac:spMk id="199" creationId="{110D103A-844A-4902-BD18-4F1768E85D88}"/>
          </ac:spMkLst>
        </pc:spChg>
        <pc:spChg chg="add del mod">
          <ac:chgData name="Carolann Ginns" userId="8c2eeaf066dbb215" providerId="LiveId" clId="{99A6C355-DA05-4C31-9466-6B23BBF34D04}" dt="2022-02-15T11:05:32.768" v="2277" actId="478"/>
          <ac:spMkLst>
            <pc:docMk/>
            <pc:sldMk cId="2171223743" sldId="353"/>
            <ac:spMk id="200" creationId="{E659653A-9D92-49E3-933D-B5EE2DC1617A}"/>
          </ac:spMkLst>
        </pc:spChg>
        <pc:spChg chg="add del mod">
          <ac:chgData name="Carolann Ginns" userId="8c2eeaf066dbb215" providerId="LiveId" clId="{99A6C355-DA05-4C31-9466-6B23BBF34D04}" dt="2022-02-15T11:10:20.456" v="2423" actId="478"/>
          <ac:spMkLst>
            <pc:docMk/>
            <pc:sldMk cId="2171223743" sldId="353"/>
            <ac:spMk id="201" creationId="{F114F3CE-D23C-47CA-9ADC-00207AF4B859}"/>
          </ac:spMkLst>
        </pc:spChg>
        <pc:spChg chg="add del mod">
          <ac:chgData name="Carolann Ginns" userId="8c2eeaf066dbb215" providerId="LiveId" clId="{99A6C355-DA05-4C31-9466-6B23BBF34D04}" dt="2022-02-15T11:48:42.038" v="3797" actId="1076"/>
          <ac:spMkLst>
            <pc:docMk/>
            <pc:sldMk cId="2171223743" sldId="353"/>
            <ac:spMk id="202" creationId="{3201A0D9-1F1B-4C31-8CE0-3FA06BE71FF1}"/>
          </ac:spMkLst>
        </pc:spChg>
        <pc:spChg chg="add del">
          <ac:chgData name="Carolann Ginns" userId="8c2eeaf066dbb215" providerId="LiveId" clId="{99A6C355-DA05-4C31-9466-6B23BBF34D04}" dt="2022-02-15T11:12:30.605" v="2432" actId="22"/>
          <ac:spMkLst>
            <pc:docMk/>
            <pc:sldMk cId="2171223743" sldId="353"/>
            <ac:spMk id="203" creationId="{4074F71F-7CC3-4D34-B039-E4BFBD0E47FB}"/>
          </ac:spMkLst>
        </pc:spChg>
        <pc:spChg chg="add mod">
          <ac:chgData name="Carolann Ginns" userId="8c2eeaf066dbb215" providerId="LiveId" clId="{99A6C355-DA05-4C31-9466-6B23BBF34D04}" dt="2022-02-15T11:36:37.571" v="3625" actId="1076"/>
          <ac:spMkLst>
            <pc:docMk/>
            <pc:sldMk cId="2171223743" sldId="353"/>
            <ac:spMk id="204" creationId="{FD4FC05E-E15A-457A-B504-79CDB86A117B}"/>
          </ac:spMkLst>
        </pc:spChg>
        <pc:spChg chg="add del mod">
          <ac:chgData name="Carolann Ginns" userId="8c2eeaf066dbb215" providerId="LiveId" clId="{99A6C355-DA05-4C31-9466-6B23BBF34D04}" dt="2022-02-15T11:16:16.061" v="2744" actId="478"/>
          <ac:spMkLst>
            <pc:docMk/>
            <pc:sldMk cId="2171223743" sldId="353"/>
            <ac:spMk id="205" creationId="{1BAE7895-2B1D-4C91-85D8-1D15BBFC0CAE}"/>
          </ac:spMkLst>
        </pc:spChg>
        <pc:spChg chg="add mod">
          <ac:chgData name="Carolann Ginns" userId="8c2eeaf066dbb215" providerId="LiveId" clId="{99A6C355-DA05-4C31-9466-6B23BBF34D04}" dt="2022-02-15T11:19:01.732" v="2819" actId="1076"/>
          <ac:spMkLst>
            <pc:docMk/>
            <pc:sldMk cId="2171223743" sldId="353"/>
            <ac:spMk id="206" creationId="{C62447C8-535F-470C-8873-7382FEA8B4A8}"/>
          </ac:spMkLst>
        </pc:spChg>
        <pc:spChg chg="add del mod">
          <ac:chgData name="Carolann Ginns" userId="8c2eeaf066dbb215" providerId="LiveId" clId="{99A6C355-DA05-4C31-9466-6B23BBF34D04}" dt="2022-02-15T13:28:10.593" v="4030" actId="1076"/>
          <ac:spMkLst>
            <pc:docMk/>
            <pc:sldMk cId="2171223743" sldId="353"/>
            <ac:spMk id="207" creationId="{A0E2BB82-2D00-4686-B6FC-D9BD7D04FF47}"/>
          </ac:spMkLst>
        </pc:spChg>
        <pc:spChg chg="add mod">
          <ac:chgData name="Carolann Ginns" userId="8c2eeaf066dbb215" providerId="LiveId" clId="{99A6C355-DA05-4C31-9466-6B23BBF34D04}" dt="2022-02-15T11:36:11.345" v="3620" actId="1076"/>
          <ac:spMkLst>
            <pc:docMk/>
            <pc:sldMk cId="2171223743" sldId="353"/>
            <ac:spMk id="208" creationId="{F44A1BBB-6B9F-4CD0-B628-505B767B8A10}"/>
          </ac:spMkLst>
        </pc:spChg>
        <pc:spChg chg="add mod">
          <ac:chgData name="Carolann Ginns" userId="8c2eeaf066dbb215" providerId="LiveId" clId="{99A6C355-DA05-4C31-9466-6B23BBF34D04}" dt="2022-02-15T11:36:15.436" v="3621" actId="1076"/>
          <ac:spMkLst>
            <pc:docMk/>
            <pc:sldMk cId="2171223743" sldId="353"/>
            <ac:spMk id="209" creationId="{BBB3CDBE-CE4F-4D1A-9F14-D3F4B3FC1273}"/>
          </ac:spMkLst>
        </pc:spChg>
        <pc:spChg chg="add mod">
          <ac:chgData name="Carolann Ginns" userId="8c2eeaf066dbb215" providerId="LiveId" clId="{99A6C355-DA05-4C31-9466-6B23BBF34D04}" dt="2022-02-15T13:25:06.618" v="3803" actId="1076"/>
          <ac:spMkLst>
            <pc:docMk/>
            <pc:sldMk cId="2171223743" sldId="353"/>
            <ac:spMk id="210" creationId="{6F79448E-C89F-4AED-8EE7-DB56FDC34047}"/>
          </ac:spMkLst>
        </pc:spChg>
        <pc:spChg chg="add mod">
          <ac:chgData name="Carolann Ginns" userId="8c2eeaf066dbb215" providerId="LiveId" clId="{99A6C355-DA05-4C31-9466-6B23BBF34D04}" dt="2022-02-15T11:46:29.919" v="3779" actId="1076"/>
          <ac:spMkLst>
            <pc:docMk/>
            <pc:sldMk cId="2171223743" sldId="353"/>
            <ac:spMk id="213" creationId="{5C3E9D35-55EE-4C22-9568-BB22BB95414F}"/>
          </ac:spMkLst>
        </pc:spChg>
        <pc:grpChg chg="mod">
          <ac:chgData name="Carolann Ginns" userId="8c2eeaf066dbb215" providerId="LiveId" clId="{99A6C355-DA05-4C31-9466-6B23BBF34D04}" dt="2022-02-15T13:37:35.571" v="4034" actId="1076"/>
          <ac:grpSpMkLst>
            <pc:docMk/>
            <pc:sldMk cId="2171223743" sldId="353"/>
            <ac:grpSpMk id="141" creationId="{A6810B2A-0C47-46AB-A1E6-AD5BDE6576B2}"/>
          </ac:grpSpMkLst>
        </pc:grpChg>
        <pc:graphicFrameChg chg="add mod modGraphic">
          <ac:chgData name="Carolann Ginns" userId="8c2eeaf066dbb215" providerId="LiveId" clId="{99A6C355-DA05-4C31-9466-6B23BBF34D04}" dt="2022-02-15T11:48:35.611" v="3796" actId="1076"/>
          <ac:graphicFrameMkLst>
            <pc:docMk/>
            <pc:sldMk cId="2171223743" sldId="353"/>
            <ac:graphicFrameMk id="77" creationId="{B848717B-6831-4269-9A91-0A05CA69D264}"/>
          </ac:graphicFrameMkLst>
        </pc:graphicFrameChg>
        <pc:graphicFrameChg chg="add del mod modGraphic">
          <ac:chgData name="Carolann Ginns" userId="8c2eeaf066dbb215" providerId="LiveId" clId="{99A6C355-DA05-4C31-9466-6B23BBF34D04}" dt="2022-02-15T11:26:07.704" v="2927" actId="478"/>
          <ac:graphicFrameMkLst>
            <pc:docMk/>
            <pc:sldMk cId="2171223743" sldId="353"/>
            <ac:graphicFrameMk id="78" creationId="{87093D9E-33ED-46C3-8042-59C1B95EEB45}"/>
          </ac:graphicFrameMkLst>
        </pc:graphicFrameChg>
        <pc:picChg chg="del">
          <ac:chgData name="Carolann Ginns" userId="8c2eeaf066dbb215" providerId="LiveId" clId="{99A6C355-DA05-4C31-9466-6B23BBF34D04}" dt="2022-02-15T10:54:09.708" v="327" actId="478"/>
          <ac:picMkLst>
            <pc:docMk/>
            <pc:sldMk cId="2171223743" sldId="353"/>
            <ac:picMk id="5" creationId="{8FF05A06-848E-4B1E-B3F6-0BC22377CC89}"/>
          </ac:picMkLst>
        </pc:picChg>
        <pc:picChg chg="mod">
          <ac:chgData name="Carolann Ginns" userId="8c2eeaf066dbb215" providerId="LiveId" clId="{99A6C355-DA05-4C31-9466-6B23BBF34D04}" dt="2022-02-15T10:53:36.125" v="325" actId="1076"/>
          <ac:picMkLst>
            <pc:docMk/>
            <pc:sldMk cId="2171223743" sldId="353"/>
            <ac:picMk id="23" creationId="{08FA75F5-0467-41B2-B94C-C0FBC342AA86}"/>
          </ac:picMkLst>
        </pc:picChg>
        <pc:picChg chg="mod">
          <ac:chgData name="Carolann Ginns" userId="8c2eeaf066dbb215" providerId="LiveId" clId="{99A6C355-DA05-4C31-9466-6B23BBF34D04}" dt="2022-02-15T11:32:22.204" v="3444" actId="1076"/>
          <ac:picMkLst>
            <pc:docMk/>
            <pc:sldMk cId="2171223743" sldId="353"/>
            <ac:picMk id="47" creationId="{6165C8F8-C9A5-429C-82A4-EEB1394B94A0}"/>
          </ac:picMkLst>
        </pc:picChg>
        <pc:picChg chg="mod">
          <ac:chgData name="Carolann Ginns" userId="8c2eeaf066dbb215" providerId="LiveId" clId="{99A6C355-DA05-4C31-9466-6B23BBF34D04}" dt="2022-02-15T11:31:42.543" v="3433" actId="1076"/>
          <ac:picMkLst>
            <pc:docMk/>
            <pc:sldMk cId="2171223743" sldId="353"/>
            <ac:picMk id="53" creationId="{9099FC40-B191-4AD1-84C5-94ADD205F036}"/>
          </ac:picMkLst>
        </pc:picChg>
        <pc:picChg chg="mod">
          <ac:chgData name="Carolann Ginns" userId="8c2eeaf066dbb215" providerId="LiveId" clId="{99A6C355-DA05-4C31-9466-6B23BBF34D04}" dt="2022-02-15T13:24:55.125" v="3802" actId="1076"/>
          <ac:picMkLst>
            <pc:docMk/>
            <pc:sldMk cId="2171223743" sldId="353"/>
            <ac:picMk id="57" creationId="{9C376EB4-F39A-45DF-9D6A-4A5673CCAF28}"/>
          </ac:picMkLst>
        </pc:picChg>
        <pc:picChg chg="mod">
          <ac:chgData name="Carolann Ginns" userId="8c2eeaf066dbb215" providerId="LiveId" clId="{99A6C355-DA05-4C31-9466-6B23BBF34D04}" dt="2022-02-15T13:28:18.726" v="4032" actId="1076"/>
          <ac:picMkLst>
            <pc:docMk/>
            <pc:sldMk cId="2171223743" sldId="353"/>
            <ac:picMk id="59" creationId="{289ABA92-099B-4696-9487-BB085E7EE6B7}"/>
          </ac:picMkLst>
        </pc:picChg>
        <pc:picChg chg="mod">
          <ac:chgData name="Carolann Ginns" userId="8c2eeaf066dbb215" providerId="LiveId" clId="{99A6C355-DA05-4C31-9466-6B23BBF34D04}" dt="2022-02-15T11:34:34.650" v="3457" actId="1076"/>
          <ac:picMkLst>
            <pc:docMk/>
            <pc:sldMk cId="2171223743" sldId="353"/>
            <ac:picMk id="61" creationId="{BDFC199B-4F6F-46D8-9E1A-C466CFCAE139}"/>
          </ac:picMkLst>
        </pc:picChg>
        <pc:picChg chg="mod">
          <ac:chgData name="Carolann Ginns" userId="8c2eeaf066dbb215" providerId="LiveId" clId="{99A6C355-DA05-4C31-9466-6B23BBF34D04}" dt="2022-02-15T11:31:35.078" v="3431" actId="1076"/>
          <ac:picMkLst>
            <pc:docMk/>
            <pc:sldMk cId="2171223743" sldId="353"/>
            <ac:picMk id="63" creationId="{35F92837-56F2-4FD6-9A8E-8E017148E7CA}"/>
          </ac:picMkLst>
        </pc:picChg>
        <pc:picChg chg="mod">
          <ac:chgData name="Carolann Ginns" userId="8c2eeaf066dbb215" providerId="LiveId" clId="{99A6C355-DA05-4C31-9466-6B23BBF34D04}" dt="2022-02-15T13:24:34.218" v="3799" actId="1076"/>
          <ac:picMkLst>
            <pc:docMk/>
            <pc:sldMk cId="2171223743" sldId="353"/>
            <ac:picMk id="65" creationId="{5D6F44AE-C663-4754-AAB7-C30690BCBFD0}"/>
          </ac:picMkLst>
        </pc:picChg>
        <pc:picChg chg="mod">
          <ac:chgData name="Carolann Ginns" userId="8c2eeaf066dbb215" providerId="LiveId" clId="{99A6C355-DA05-4C31-9466-6B23BBF34D04}" dt="2022-02-15T13:24:49.976" v="3801" actId="1076"/>
          <ac:picMkLst>
            <pc:docMk/>
            <pc:sldMk cId="2171223743" sldId="353"/>
            <ac:picMk id="67" creationId="{2AF65312-3FCA-49E0-BD6E-E2D1E45707C8}"/>
          </ac:picMkLst>
        </pc:picChg>
        <pc:picChg chg="mod">
          <ac:chgData name="Carolann Ginns" userId="8c2eeaf066dbb215" providerId="LiveId" clId="{99A6C355-DA05-4C31-9466-6B23BBF34D04}" dt="2022-02-15T13:26:14.569" v="3966" actId="1076"/>
          <ac:picMkLst>
            <pc:docMk/>
            <pc:sldMk cId="2171223743" sldId="353"/>
            <ac:picMk id="69" creationId="{E1CC157A-2E13-4161-BC45-1764AC7FE6F0}"/>
          </ac:picMkLst>
        </pc:picChg>
        <pc:picChg chg="add del">
          <ac:chgData name="Carolann Ginns" userId="8c2eeaf066dbb215" providerId="LiveId" clId="{99A6C355-DA05-4C31-9466-6B23BBF34D04}" dt="2022-02-15T10:49:28.015" v="288" actId="478"/>
          <ac:picMkLst>
            <pc:docMk/>
            <pc:sldMk cId="2171223743" sldId="353"/>
            <ac:picMk id="70" creationId="{017C16D1-30FD-4418-BFBE-00BA8A09160A}"/>
          </ac:picMkLst>
        </pc:picChg>
        <pc:picChg chg="add del mod">
          <ac:chgData name="Carolann Ginns" userId="8c2eeaf066dbb215" providerId="LiveId" clId="{99A6C355-DA05-4C31-9466-6B23BBF34D04}" dt="2022-02-15T10:51:58.017" v="306" actId="478"/>
          <ac:picMkLst>
            <pc:docMk/>
            <pc:sldMk cId="2171223743" sldId="353"/>
            <ac:picMk id="71" creationId="{31AB0159-953A-4397-A057-37A38DAFFCC0}"/>
          </ac:picMkLst>
        </pc:picChg>
        <pc:picChg chg="add del mod">
          <ac:chgData name="Carolann Ginns" userId="8c2eeaf066dbb215" providerId="LiveId" clId="{99A6C355-DA05-4C31-9466-6B23BBF34D04}" dt="2022-02-15T11:16:36.570" v="2750" actId="478"/>
          <ac:picMkLst>
            <pc:docMk/>
            <pc:sldMk cId="2171223743" sldId="353"/>
            <ac:picMk id="75" creationId="{6757C245-4B2E-455A-90A7-E5BAFC7CA78B}"/>
          </ac:picMkLst>
        </pc:picChg>
        <pc:picChg chg="add mod">
          <ac:chgData name="Carolann Ginns" userId="8c2eeaf066dbb215" providerId="LiveId" clId="{99A6C355-DA05-4C31-9466-6B23BBF34D04}" dt="2022-02-15T13:26:00.722" v="3964" actId="1038"/>
          <ac:picMkLst>
            <pc:docMk/>
            <pc:sldMk cId="2171223743" sldId="353"/>
            <ac:picMk id="80" creationId="{D01A7A02-0955-4F50-87EE-C2F2E61C4C68}"/>
          </ac:picMkLst>
        </pc:picChg>
        <pc:picChg chg="add mod">
          <ac:chgData name="Carolann Ginns" userId="8c2eeaf066dbb215" providerId="LiveId" clId="{99A6C355-DA05-4C31-9466-6B23BBF34D04}" dt="2022-02-15T11:34:45.833" v="3460" actId="1076"/>
          <ac:picMkLst>
            <pc:docMk/>
            <pc:sldMk cId="2171223743" sldId="353"/>
            <ac:picMk id="198" creationId="{27424A35-C0F0-4E3A-A2DE-A49759B4E74E}"/>
          </ac:picMkLst>
        </pc:picChg>
        <pc:picChg chg="add mod">
          <ac:chgData name="Carolann Ginns" userId="8c2eeaf066dbb215" providerId="LiveId" clId="{99A6C355-DA05-4C31-9466-6B23BBF34D04}" dt="2022-02-15T11:46:44.082" v="3780" actId="1076"/>
          <ac:picMkLst>
            <pc:docMk/>
            <pc:sldMk cId="2171223743" sldId="353"/>
            <ac:picMk id="211" creationId="{EDD34E6E-F967-4996-9261-3D5785396924}"/>
          </ac:picMkLst>
        </pc:picChg>
        <pc:picChg chg="add mod">
          <ac:chgData name="Carolann Ginns" userId="8c2eeaf066dbb215" providerId="LiveId" clId="{99A6C355-DA05-4C31-9466-6B23BBF34D04}" dt="2022-02-15T13:25:42.585" v="3892" actId="1038"/>
          <ac:picMkLst>
            <pc:docMk/>
            <pc:sldMk cId="2171223743" sldId="353"/>
            <ac:picMk id="212" creationId="{78A34A5B-E5DF-46E6-BF67-C3CAD250767A}"/>
          </ac:picMkLst>
        </pc:picChg>
        <pc:picChg chg="add mod">
          <ac:chgData name="Carolann Ginns" userId="8c2eeaf066dbb215" providerId="LiveId" clId="{99A6C355-DA05-4C31-9466-6B23BBF34D04}" dt="2022-02-15T11:34:23.729" v="3454" actId="1076"/>
          <ac:picMkLst>
            <pc:docMk/>
            <pc:sldMk cId="2171223743" sldId="353"/>
            <ac:picMk id="1034" creationId="{79D26E62-FA06-49B2-A412-61CB2F0CBE28}"/>
          </ac:picMkLst>
        </pc:picChg>
        <pc:picChg chg="add del mod">
          <ac:chgData name="Carolann Ginns" userId="8c2eeaf066dbb215" providerId="LiveId" clId="{99A6C355-DA05-4C31-9466-6B23BBF34D04}" dt="2022-02-15T11:10:32.336" v="2426" actId="478"/>
          <ac:picMkLst>
            <pc:docMk/>
            <pc:sldMk cId="2171223743" sldId="353"/>
            <ac:picMk id="1036" creationId="{1DA3227A-7023-4095-B25A-A5EBF3B7CC55}"/>
          </ac:picMkLst>
        </pc:picChg>
        <pc:picChg chg="add mod">
          <ac:chgData name="Carolann Ginns" userId="8c2eeaf066dbb215" providerId="LiveId" clId="{99A6C355-DA05-4C31-9466-6B23BBF34D04}" dt="2022-02-15T11:36:41.031" v="3626" actId="1076"/>
          <ac:picMkLst>
            <pc:docMk/>
            <pc:sldMk cId="2171223743" sldId="353"/>
            <ac:picMk id="1038" creationId="{7048FBEC-3FAE-4F50-9C25-486E1D79A8EA}"/>
          </ac:picMkLst>
        </pc:picChg>
        <pc:picChg chg="add del mod">
          <ac:chgData name="Carolann Ginns" userId="8c2eeaf066dbb215" providerId="LiveId" clId="{99A6C355-DA05-4C31-9466-6B23BBF34D04}" dt="2022-02-15T11:17:40.205" v="2764" actId="478"/>
          <ac:picMkLst>
            <pc:docMk/>
            <pc:sldMk cId="2171223743" sldId="353"/>
            <ac:picMk id="1040" creationId="{CCD78DE2-6EF4-41AF-8190-043A09C67D75}"/>
          </ac:picMkLst>
        </pc:picChg>
        <pc:picChg chg="add mod">
          <ac:chgData name="Carolann Ginns" userId="8c2eeaf066dbb215" providerId="LiveId" clId="{99A6C355-DA05-4C31-9466-6B23BBF34D04}" dt="2022-02-15T11:19:06.460" v="2820" actId="1076"/>
          <ac:picMkLst>
            <pc:docMk/>
            <pc:sldMk cId="2171223743" sldId="353"/>
            <ac:picMk id="1042" creationId="{784DA34A-952C-419B-B8D5-0DEB783D117F}"/>
          </ac:picMkLst>
        </pc:picChg>
        <pc:picChg chg="add del mod">
          <ac:chgData name="Carolann Ginns" userId="8c2eeaf066dbb215" providerId="LiveId" clId="{99A6C355-DA05-4C31-9466-6B23BBF34D04}" dt="2022-02-15T11:42:41.511" v="3669" actId="478"/>
          <ac:picMkLst>
            <pc:docMk/>
            <pc:sldMk cId="2171223743" sldId="353"/>
            <ac:picMk id="1044" creationId="{8095D0ED-8921-4A1E-B768-BB5277DE0419}"/>
          </ac:picMkLst>
        </pc:picChg>
        <pc:picChg chg="add mod">
          <ac:chgData name="Carolann Ginns" userId="8c2eeaf066dbb215" providerId="LiveId" clId="{99A6C355-DA05-4C31-9466-6B23BBF34D04}" dt="2022-02-15T13:28:31.980" v="4033" actId="14100"/>
          <ac:picMkLst>
            <pc:docMk/>
            <pc:sldMk cId="2171223743" sldId="353"/>
            <ac:picMk id="1046" creationId="{AE0D2766-BF86-486B-9318-42596B035F5D}"/>
          </ac:picMkLst>
        </pc:picChg>
        <pc:picChg chg="add mod">
          <ac:chgData name="Carolann Ginns" userId="8c2eeaf066dbb215" providerId="LiveId" clId="{99A6C355-DA05-4C31-9466-6B23BBF34D04}" dt="2022-02-15T11:46:10.704" v="3775" actId="1076"/>
          <ac:picMkLst>
            <pc:docMk/>
            <pc:sldMk cId="2171223743" sldId="353"/>
            <ac:picMk id="1048" creationId="{57AA2C93-A831-44B5-A599-5D01F7AE6D6B}"/>
          </ac:picMkLst>
        </pc:picChg>
        <pc:picChg chg="add mod">
          <ac:chgData name="Carolann Ginns" userId="8c2eeaf066dbb215" providerId="LiveId" clId="{99A6C355-DA05-4C31-9466-6B23BBF34D04}" dt="2022-02-15T11:46:02.587" v="3773" actId="14100"/>
          <ac:picMkLst>
            <pc:docMk/>
            <pc:sldMk cId="2171223743" sldId="353"/>
            <ac:picMk id="1050" creationId="{4E1EC8D4-0830-4463-8AF0-4926F5CCFE55}"/>
          </ac:picMkLst>
        </pc:picChg>
        <pc:picChg chg="add mod">
          <ac:chgData name="Carolann Ginns" userId="8c2eeaf066dbb215" providerId="LiveId" clId="{99A6C355-DA05-4C31-9466-6B23BBF34D04}" dt="2022-02-15T11:46:24.082" v="3778" actId="1076"/>
          <ac:picMkLst>
            <pc:docMk/>
            <pc:sldMk cId="2171223743" sldId="353"/>
            <ac:picMk id="1052" creationId="{20B6F916-C0E2-4CC4-B726-9AFC0B228DCD}"/>
          </ac:picMkLst>
        </pc:picChg>
        <pc:picChg chg="add mod">
          <ac:chgData name="Carolann Ginns" userId="8c2eeaf066dbb215" providerId="LiveId" clId="{99A6C355-DA05-4C31-9466-6B23BBF34D04}" dt="2022-02-15T13:28:01.814" v="4029" actId="1076"/>
          <ac:picMkLst>
            <pc:docMk/>
            <pc:sldMk cId="2171223743" sldId="353"/>
            <ac:picMk id="1054" creationId="{BD329285-B42E-4C83-B9A6-0034364DD85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FC96DC-0BED-47B6-ACB1-8EF753F34639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5741C73-1762-40F4-9D5F-80C2C997769D}">
      <dgm:prSet phldrT="[Text]"/>
      <dgm:spPr/>
      <dgm:t>
        <a:bodyPr/>
        <a:lstStyle/>
        <a:p>
          <a:r>
            <a:rPr lang="en-GB" dirty="0"/>
            <a:t>Personalised curriculum</a:t>
          </a:r>
        </a:p>
      </dgm:t>
    </dgm:pt>
    <dgm:pt modelId="{605D8762-9DAD-459E-9D3B-904EEEFFE097}" type="parTrans" cxnId="{D8B27B00-1346-46E3-BA99-ACBEDAC6264B}">
      <dgm:prSet/>
      <dgm:spPr/>
      <dgm:t>
        <a:bodyPr/>
        <a:lstStyle/>
        <a:p>
          <a:endParaRPr lang="en-GB"/>
        </a:p>
      </dgm:t>
    </dgm:pt>
    <dgm:pt modelId="{29288E8B-488E-494A-9AD4-7F591201EE77}" type="sibTrans" cxnId="{D8B27B00-1346-46E3-BA99-ACBEDAC6264B}">
      <dgm:prSet/>
      <dgm:spPr/>
      <dgm:t>
        <a:bodyPr/>
        <a:lstStyle/>
        <a:p>
          <a:endParaRPr lang="en-GB"/>
        </a:p>
      </dgm:t>
    </dgm:pt>
    <dgm:pt modelId="{712326B6-28F3-43AC-9774-948B5F027FA7}">
      <dgm:prSet phldrT="[Text]"/>
      <dgm:spPr/>
      <dgm:t>
        <a:bodyPr/>
        <a:lstStyle/>
        <a:p>
          <a:r>
            <a:rPr lang="en-GB" dirty="0"/>
            <a:t>Skills development</a:t>
          </a:r>
        </a:p>
      </dgm:t>
    </dgm:pt>
    <dgm:pt modelId="{D99A8D63-1B42-476E-8954-3D6C382DFBAE}" type="parTrans" cxnId="{FCE5770E-BF97-40BA-BB3D-FA36518F2FAC}">
      <dgm:prSet/>
      <dgm:spPr/>
      <dgm:t>
        <a:bodyPr/>
        <a:lstStyle/>
        <a:p>
          <a:endParaRPr lang="en-GB"/>
        </a:p>
      </dgm:t>
    </dgm:pt>
    <dgm:pt modelId="{BE5110F7-6160-4F4B-8632-43BF039F0927}" type="sibTrans" cxnId="{FCE5770E-BF97-40BA-BB3D-FA36518F2FAC}">
      <dgm:prSet/>
      <dgm:spPr/>
      <dgm:t>
        <a:bodyPr/>
        <a:lstStyle/>
        <a:p>
          <a:endParaRPr lang="en-GB"/>
        </a:p>
      </dgm:t>
    </dgm:pt>
    <dgm:pt modelId="{2B582EBF-4081-4D48-A250-0926D60B111D}">
      <dgm:prSet phldrT="[Text]"/>
      <dgm:spPr/>
      <dgm:t>
        <a:bodyPr/>
        <a:lstStyle/>
        <a:p>
          <a:r>
            <a:rPr lang="en-GB" dirty="0"/>
            <a:t>Relevant learning experiences</a:t>
          </a:r>
        </a:p>
      </dgm:t>
    </dgm:pt>
    <dgm:pt modelId="{129120C8-FDD0-4CDB-962E-87FED2A4B619}" type="parTrans" cxnId="{79ED6663-43FE-47C4-8FD4-2E916A52EA47}">
      <dgm:prSet/>
      <dgm:spPr/>
      <dgm:t>
        <a:bodyPr/>
        <a:lstStyle/>
        <a:p>
          <a:endParaRPr lang="en-GB"/>
        </a:p>
      </dgm:t>
    </dgm:pt>
    <dgm:pt modelId="{FF468EF2-05E6-4241-9DFA-E1C9808D7A96}" type="sibTrans" cxnId="{79ED6663-43FE-47C4-8FD4-2E916A52EA47}">
      <dgm:prSet/>
      <dgm:spPr/>
      <dgm:t>
        <a:bodyPr/>
        <a:lstStyle/>
        <a:p>
          <a:endParaRPr lang="en-GB"/>
        </a:p>
      </dgm:t>
    </dgm:pt>
    <dgm:pt modelId="{7D0FF714-C9C8-4B46-8F46-64D360CEFAA9}">
      <dgm:prSet phldrT="[Text]"/>
      <dgm:spPr/>
      <dgm:t>
        <a:bodyPr/>
        <a:lstStyle/>
        <a:p>
          <a:r>
            <a:rPr lang="en-GB" dirty="0"/>
            <a:t>Positive destination</a:t>
          </a:r>
        </a:p>
      </dgm:t>
    </dgm:pt>
    <dgm:pt modelId="{3D850A5D-22CC-4489-BA9D-75C23BA20EFC}" type="parTrans" cxnId="{6F7E5DCC-49E1-40EC-9975-B23E08DC23F0}">
      <dgm:prSet/>
      <dgm:spPr/>
      <dgm:t>
        <a:bodyPr/>
        <a:lstStyle/>
        <a:p>
          <a:endParaRPr lang="en-GB"/>
        </a:p>
      </dgm:t>
    </dgm:pt>
    <dgm:pt modelId="{015FC33A-8B04-48EF-887F-0DEB0D399EBE}" type="sibTrans" cxnId="{6F7E5DCC-49E1-40EC-9975-B23E08DC23F0}">
      <dgm:prSet/>
      <dgm:spPr/>
      <dgm:t>
        <a:bodyPr/>
        <a:lstStyle/>
        <a:p>
          <a:endParaRPr lang="en-GB"/>
        </a:p>
      </dgm:t>
    </dgm:pt>
    <dgm:pt modelId="{3BA555DE-ECE6-4F05-9849-184DF6F1D44B}" type="pres">
      <dgm:prSet presAssocID="{DAFC96DC-0BED-47B6-ACB1-8EF753F34639}" presName="Name0" presStyleCnt="0">
        <dgm:presLayoutVars>
          <dgm:chMax val="4"/>
          <dgm:resizeHandles val="exact"/>
        </dgm:presLayoutVars>
      </dgm:prSet>
      <dgm:spPr/>
    </dgm:pt>
    <dgm:pt modelId="{CEA301A6-32E7-42CC-A47E-14A8BE2BE3E3}" type="pres">
      <dgm:prSet presAssocID="{DAFC96DC-0BED-47B6-ACB1-8EF753F34639}" presName="ellipse" presStyleLbl="trBgShp" presStyleIdx="0" presStyleCnt="1"/>
      <dgm:spPr/>
    </dgm:pt>
    <dgm:pt modelId="{FF31BF05-CD7E-438D-B878-26E4103FC634}" type="pres">
      <dgm:prSet presAssocID="{DAFC96DC-0BED-47B6-ACB1-8EF753F34639}" presName="arrow1" presStyleLbl="fgShp" presStyleIdx="0" presStyleCnt="1"/>
      <dgm:spPr/>
    </dgm:pt>
    <dgm:pt modelId="{9ADB736C-3C7F-4DCF-A868-2C90A6FEB9F6}" type="pres">
      <dgm:prSet presAssocID="{DAFC96DC-0BED-47B6-ACB1-8EF753F34639}" presName="rectangle" presStyleLbl="revTx" presStyleIdx="0" presStyleCnt="1">
        <dgm:presLayoutVars>
          <dgm:bulletEnabled val="1"/>
        </dgm:presLayoutVars>
      </dgm:prSet>
      <dgm:spPr/>
    </dgm:pt>
    <dgm:pt modelId="{CD12B384-F8AF-4E6C-BA97-00F3677CF1BF}" type="pres">
      <dgm:prSet presAssocID="{712326B6-28F3-43AC-9774-948B5F027FA7}" presName="item1" presStyleLbl="node1" presStyleIdx="0" presStyleCnt="3">
        <dgm:presLayoutVars>
          <dgm:bulletEnabled val="1"/>
        </dgm:presLayoutVars>
      </dgm:prSet>
      <dgm:spPr/>
    </dgm:pt>
    <dgm:pt modelId="{D8B2C979-A3A5-4F03-9324-EDCC5097D18B}" type="pres">
      <dgm:prSet presAssocID="{2B582EBF-4081-4D48-A250-0926D60B111D}" presName="item2" presStyleLbl="node1" presStyleIdx="1" presStyleCnt="3">
        <dgm:presLayoutVars>
          <dgm:bulletEnabled val="1"/>
        </dgm:presLayoutVars>
      </dgm:prSet>
      <dgm:spPr/>
    </dgm:pt>
    <dgm:pt modelId="{D7601803-D760-4114-945F-472CFC1A37F0}" type="pres">
      <dgm:prSet presAssocID="{7D0FF714-C9C8-4B46-8F46-64D360CEFAA9}" presName="item3" presStyleLbl="node1" presStyleIdx="2" presStyleCnt="3">
        <dgm:presLayoutVars>
          <dgm:bulletEnabled val="1"/>
        </dgm:presLayoutVars>
      </dgm:prSet>
      <dgm:spPr/>
    </dgm:pt>
    <dgm:pt modelId="{544A3A5E-AED4-44A4-B54B-5EDE0F92A3E9}" type="pres">
      <dgm:prSet presAssocID="{DAFC96DC-0BED-47B6-ACB1-8EF753F34639}" presName="funnel" presStyleLbl="trAlignAcc1" presStyleIdx="0" presStyleCnt="1"/>
      <dgm:spPr/>
    </dgm:pt>
  </dgm:ptLst>
  <dgm:cxnLst>
    <dgm:cxn modelId="{D8B27B00-1346-46E3-BA99-ACBEDAC6264B}" srcId="{DAFC96DC-0BED-47B6-ACB1-8EF753F34639}" destId="{65741C73-1762-40F4-9D5F-80C2C997769D}" srcOrd="0" destOrd="0" parTransId="{605D8762-9DAD-459E-9D3B-904EEEFFE097}" sibTransId="{29288E8B-488E-494A-9AD4-7F591201EE77}"/>
    <dgm:cxn modelId="{FCE5770E-BF97-40BA-BB3D-FA36518F2FAC}" srcId="{DAFC96DC-0BED-47B6-ACB1-8EF753F34639}" destId="{712326B6-28F3-43AC-9774-948B5F027FA7}" srcOrd="1" destOrd="0" parTransId="{D99A8D63-1B42-476E-8954-3D6C382DFBAE}" sibTransId="{BE5110F7-6160-4F4B-8632-43BF039F0927}"/>
    <dgm:cxn modelId="{F165C229-7021-430B-99E3-412D211EED25}" type="presOf" srcId="{712326B6-28F3-43AC-9774-948B5F027FA7}" destId="{D8B2C979-A3A5-4F03-9324-EDCC5097D18B}" srcOrd="0" destOrd="0" presId="urn:microsoft.com/office/officeart/2005/8/layout/funnel1"/>
    <dgm:cxn modelId="{492C8235-D295-47CE-BE08-DB7924EA8768}" type="presOf" srcId="{7D0FF714-C9C8-4B46-8F46-64D360CEFAA9}" destId="{9ADB736C-3C7F-4DCF-A868-2C90A6FEB9F6}" srcOrd="0" destOrd="0" presId="urn:microsoft.com/office/officeart/2005/8/layout/funnel1"/>
    <dgm:cxn modelId="{79ED6663-43FE-47C4-8FD4-2E916A52EA47}" srcId="{DAFC96DC-0BED-47B6-ACB1-8EF753F34639}" destId="{2B582EBF-4081-4D48-A250-0926D60B111D}" srcOrd="2" destOrd="0" parTransId="{129120C8-FDD0-4CDB-962E-87FED2A4B619}" sibTransId="{FF468EF2-05E6-4241-9DFA-E1C9808D7A96}"/>
    <dgm:cxn modelId="{EC72C39E-4316-49AE-B4D4-35BC366D2C02}" type="presOf" srcId="{DAFC96DC-0BED-47B6-ACB1-8EF753F34639}" destId="{3BA555DE-ECE6-4F05-9849-184DF6F1D44B}" srcOrd="0" destOrd="0" presId="urn:microsoft.com/office/officeart/2005/8/layout/funnel1"/>
    <dgm:cxn modelId="{9928F9A5-B87D-45DF-9148-EC87F7AF44CD}" type="presOf" srcId="{65741C73-1762-40F4-9D5F-80C2C997769D}" destId="{D7601803-D760-4114-945F-472CFC1A37F0}" srcOrd="0" destOrd="0" presId="urn:microsoft.com/office/officeart/2005/8/layout/funnel1"/>
    <dgm:cxn modelId="{D88F8AB4-DF0D-4A23-AF72-B317304796B4}" type="presOf" srcId="{2B582EBF-4081-4D48-A250-0926D60B111D}" destId="{CD12B384-F8AF-4E6C-BA97-00F3677CF1BF}" srcOrd="0" destOrd="0" presId="urn:microsoft.com/office/officeart/2005/8/layout/funnel1"/>
    <dgm:cxn modelId="{6F7E5DCC-49E1-40EC-9975-B23E08DC23F0}" srcId="{DAFC96DC-0BED-47B6-ACB1-8EF753F34639}" destId="{7D0FF714-C9C8-4B46-8F46-64D360CEFAA9}" srcOrd="3" destOrd="0" parTransId="{3D850A5D-22CC-4489-BA9D-75C23BA20EFC}" sibTransId="{015FC33A-8B04-48EF-887F-0DEB0D399EBE}"/>
    <dgm:cxn modelId="{862739C9-F21A-4AB3-A6DB-F63BB434AE84}" type="presParOf" srcId="{3BA555DE-ECE6-4F05-9849-184DF6F1D44B}" destId="{CEA301A6-32E7-42CC-A47E-14A8BE2BE3E3}" srcOrd="0" destOrd="0" presId="urn:microsoft.com/office/officeart/2005/8/layout/funnel1"/>
    <dgm:cxn modelId="{2A6D2B24-8CBF-4097-A4D0-66579E35B64C}" type="presParOf" srcId="{3BA555DE-ECE6-4F05-9849-184DF6F1D44B}" destId="{FF31BF05-CD7E-438D-B878-26E4103FC634}" srcOrd="1" destOrd="0" presId="urn:microsoft.com/office/officeart/2005/8/layout/funnel1"/>
    <dgm:cxn modelId="{8A5FEA27-39C2-4A62-AA37-166EEADD7B79}" type="presParOf" srcId="{3BA555DE-ECE6-4F05-9849-184DF6F1D44B}" destId="{9ADB736C-3C7F-4DCF-A868-2C90A6FEB9F6}" srcOrd="2" destOrd="0" presId="urn:microsoft.com/office/officeart/2005/8/layout/funnel1"/>
    <dgm:cxn modelId="{9A79DE03-0A18-4F55-B4CE-BC4EFB67EA69}" type="presParOf" srcId="{3BA555DE-ECE6-4F05-9849-184DF6F1D44B}" destId="{CD12B384-F8AF-4E6C-BA97-00F3677CF1BF}" srcOrd="3" destOrd="0" presId="urn:microsoft.com/office/officeart/2005/8/layout/funnel1"/>
    <dgm:cxn modelId="{B15A1E7C-E0B2-4FE3-AFFD-606C3428702C}" type="presParOf" srcId="{3BA555DE-ECE6-4F05-9849-184DF6F1D44B}" destId="{D8B2C979-A3A5-4F03-9324-EDCC5097D18B}" srcOrd="4" destOrd="0" presId="urn:microsoft.com/office/officeart/2005/8/layout/funnel1"/>
    <dgm:cxn modelId="{CC4B1795-159E-4291-A606-1410FAE62812}" type="presParOf" srcId="{3BA555DE-ECE6-4F05-9849-184DF6F1D44B}" destId="{D7601803-D760-4114-945F-472CFC1A37F0}" srcOrd="5" destOrd="0" presId="urn:microsoft.com/office/officeart/2005/8/layout/funnel1"/>
    <dgm:cxn modelId="{B1852252-DAB3-4747-A61C-7250648EFE78}" type="presParOf" srcId="{3BA555DE-ECE6-4F05-9849-184DF6F1D44B}" destId="{544A3A5E-AED4-44A4-B54B-5EDE0F92A3E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301A6-32E7-42CC-A47E-14A8BE2BE3E3}">
      <dsp:nvSpPr>
        <dsp:cNvPr id="0" name=""/>
        <dsp:cNvSpPr/>
      </dsp:nvSpPr>
      <dsp:spPr>
        <a:xfrm>
          <a:off x="471118" y="76733"/>
          <a:ext cx="1522864" cy="52887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31BF05-CD7E-438D-B878-26E4103FC634}">
      <dsp:nvSpPr>
        <dsp:cNvPr id="0" name=""/>
        <dsp:cNvSpPr/>
      </dsp:nvSpPr>
      <dsp:spPr>
        <a:xfrm>
          <a:off x="1087347" y="1371758"/>
          <a:ext cx="295128" cy="188882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B736C-3C7F-4DCF-A868-2C90A6FEB9F6}">
      <dsp:nvSpPr>
        <dsp:cNvPr id="0" name=""/>
        <dsp:cNvSpPr/>
      </dsp:nvSpPr>
      <dsp:spPr>
        <a:xfrm>
          <a:off x="526602" y="1522864"/>
          <a:ext cx="1416618" cy="354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Positive destination</a:t>
          </a:r>
        </a:p>
      </dsp:txBody>
      <dsp:txXfrm>
        <a:off x="526602" y="1522864"/>
        <a:ext cx="1416618" cy="354154"/>
      </dsp:txXfrm>
    </dsp:sp>
    <dsp:sp modelId="{CD12B384-F8AF-4E6C-BA97-00F3677CF1BF}">
      <dsp:nvSpPr>
        <dsp:cNvPr id="0" name=""/>
        <dsp:cNvSpPr/>
      </dsp:nvSpPr>
      <dsp:spPr>
        <a:xfrm>
          <a:off x="1024779" y="646450"/>
          <a:ext cx="531231" cy="5312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Relevant learning experiences</a:t>
          </a:r>
        </a:p>
      </dsp:txBody>
      <dsp:txXfrm>
        <a:off x="1102576" y="724247"/>
        <a:ext cx="375637" cy="375637"/>
      </dsp:txXfrm>
    </dsp:sp>
    <dsp:sp modelId="{D8B2C979-A3A5-4F03-9324-EDCC5097D18B}">
      <dsp:nvSpPr>
        <dsp:cNvPr id="0" name=""/>
        <dsp:cNvSpPr/>
      </dsp:nvSpPr>
      <dsp:spPr>
        <a:xfrm>
          <a:off x="644653" y="247908"/>
          <a:ext cx="531231" cy="5312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Skills development</a:t>
          </a:r>
        </a:p>
      </dsp:txBody>
      <dsp:txXfrm>
        <a:off x="722450" y="325705"/>
        <a:ext cx="375637" cy="375637"/>
      </dsp:txXfrm>
    </dsp:sp>
    <dsp:sp modelId="{D7601803-D760-4114-945F-472CFC1A37F0}">
      <dsp:nvSpPr>
        <dsp:cNvPr id="0" name=""/>
        <dsp:cNvSpPr/>
      </dsp:nvSpPr>
      <dsp:spPr>
        <a:xfrm>
          <a:off x="1187690" y="119468"/>
          <a:ext cx="531231" cy="5312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" kern="1200" dirty="0"/>
            <a:t>Personalised curriculum</a:t>
          </a:r>
        </a:p>
      </dsp:txBody>
      <dsp:txXfrm>
        <a:off x="1265487" y="197265"/>
        <a:ext cx="375637" cy="375637"/>
      </dsp:txXfrm>
    </dsp:sp>
    <dsp:sp modelId="{544A3A5E-AED4-44A4-B54B-5EDE0F92A3E9}">
      <dsp:nvSpPr>
        <dsp:cNvPr id="0" name=""/>
        <dsp:cNvSpPr/>
      </dsp:nvSpPr>
      <dsp:spPr>
        <a:xfrm>
          <a:off x="408550" y="11805"/>
          <a:ext cx="1652721" cy="132217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93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F03BF9FD-DA0F-4739-9B69-0A2D712E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microsoft.com/office/2007/relationships/hdphoto" Target="../media/hdphoto1.wdp"/><Relationship Id="rId39" Type="http://schemas.openxmlformats.org/officeDocument/2006/relationships/image" Target="../media/image33.png"/><Relationship Id="rId21" Type="http://schemas.openxmlformats.org/officeDocument/2006/relationships/image" Target="../media/image21.png"/><Relationship Id="rId34" Type="http://schemas.openxmlformats.org/officeDocument/2006/relationships/image" Target="../media/image28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27.jpeg"/><Relationship Id="rId38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diagramLayout" Target="../diagrams/layou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microsoft.com/office/2007/relationships/diagramDrawing" Target="../diagrams/drawing1.xml"/><Relationship Id="rId37" Type="http://schemas.openxmlformats.org/officeDocument/2006/relationships/image" Target="../media/image31.jpeg"/><Relationship Id="rId40" Type="http://schemas.openxmlformats.org/officeDocument/2006/relationships/image" Target="../media/image3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diagramData" Target="../diagrams/data1.xml"/><Relationship Id="rId36" Type="http://schemas.openxmlformats.org/officeDocument/2006/relationships/image" Target="../media/image30.jpe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diagramColors" Target="../diagrams/colors1.xml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6.jpeg"/><Relationship Id="rId30" Type="http://schemas.openxmlformats.org/officeDocument/2006/relationships/diagramQuickStyle" Target="../diagrams/quickStyle1.xml"/><Relationship Id="rId35" Type="http://schemas.openxmlformats.org/officeDocument/2006/relationships/image" Target="../media/image29.svg"/><Relationship Id="rId8" Type="http://schemas.openxmlformats.org/officeDocument/2006/relationships/image" Target="../media/image8.sv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59" y="19383"/>
            <a:ext cx="8515350" cy="739056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CC3399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    </a:t>
            </a:r>
            <a:r>
              <a:rPr lang="en-US" sz="2400" dirty="0">
                <a:latin typeface="Segoe UI Black" panose="020B0A02040204020203" pitchFamily="34" charset="0"/>
                <a:ea typeface="Segoe UI Black" panose="020B0A02040204020203" pitchFamily="34" charset="0"/>
              </a:rPr>
              <a:t>Progression in Biology (</a:t>
            </a:r>
            <a:r>
              <a:rPr lang="en-US" sz="2400" dirty="0" err="1">
                <a:latin typeface="Segoe UI Black" panose="020B0A02040204020203" pitchFamily="34" charset="0"/>
                <a:ea typeface="Segoe UI Black" panose="020B0A02040204020203" pitchFamily="34" charset="0"/>
              </a:rPr>
              <a:t>Langholm</a:t>
            </a:r>
            <a:r>
              <a:rPr lang="en-US" sz="2400" dirty="0">
                <a:latin typeface="Segoe UI Black" panose="020B0A02040204020203" pitchFamily="34" charset="0"/>
                <a:ea typeface="Segoe UI Black" panose="020B0A02040204020203" pitchFamily="34" charset="0"/>
              </a:rPr>
              <a:t> Academy)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2EA65C-CA1F-40C5-83BE-64F3E9AB33AA}"/>
              </a:ext>
            </a:extLst>
          </p:cNvPr>
          <p:cNvGrpSpPr/>
          <p:nvPr/>
        </p:nvGrpSpPr>
        <p:grpSpPr>
          <a:xfrm>
            <a:off x="1353494" y="1844683"/>
            <a:ext cx="6956510" cy="3382986"/>
            <a:chOff x="2249359" y="2305589"/>
            <a:chExt cx="7728733" cy="283464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25DB897-F32F-412D-A261-6EC186631061}"/>
                </a:ext>
              </a:extLst>
            </p:cNvPr>
            <p:cNvGrpSpPr/>
            <p:nvPr/>
          </p:nvGrpSpPr>
          <p:grpSpPr>
            <a:xfrm>
              <a:off x="2249359" y="2305589"/>
              <a:ext cx="7728733" cy="2834645"/>
              <a:chOff x="1475820" y="2305589"/>
              <a:chExt cx="7728733" cy="2834645"/>
            </a:xfrm>
          </p:grpSpPr>
          <p:sp>
            <p:nvSpPr>
              <p:cNvPr id="7" name="Arc 6">
                <a:extLst>
                  <a:ext uri="{FF2B5EF4-FFF2-40B4-BE49-F238E27FC236}">
                    <a16:creationId xmlns:a16="http://schemas.microsoft.com/office/drawing/2014/main" id="{BA91558A-868E-4BAB-A985-3853974396E1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4E7EC504-D364-49F4-9BCD-39BD9340E988}"/>
                  </a:ext>
                </a:extLst>
              </p:cNvPr>
              <p:cNvSpPr/>
              <p:nvPr/>
            </p:nvSpPr>
            <p:spPr>
              <a:xfrm rot="10800000">
                <a:off x="3011873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ECB72E78-9188-4053-B2B2-F2FB7A7193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85084" y="3722912"/>
                <a:ext cx="3245350" cy="4"/>
              </a:xfrm>
              <a:prstGeom prst="line">
                <a:avLst/>
              </a:prstGeom>
              <a:ln w="635000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94E57699-59F1-4F0D-827E-E23691CF6BD8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86400" cy="0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570A1428-84CC-41EE-A06C-C0EFD78BCB89}"/>
                  </a:ext>
                </a:extLst>
              </p:cNvPr>
              <p:cNvCxnSpPr/>
              <p:nvPr/>
            </p:nvCxnSpPr>
            <p:spPr>
              <a:xfrm>
                <a:off x="1475820" y="2305589"/>
                <a:ext cx="5486400" cy="4"/>
              </a:xfrm>
              <a:prstGeom prst="line">
                <a:avLst/>
              </a:prstGeom>
              <a:ln w="635000" cap="rnd">
                <a:solidFill>
                  <a:schemeClr val="bg2">
                    <a:lumMod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F295EA6-9373-4E6A-971B-1D1A52E16064}"/>
                </a:ext>
              </a:extLst>
            </p:cNvPr>
            <p:cNvGrpSpPr/>
            <p:nvPr/>
          </p:nvGrpSpPr>
          <p:grpSpPr>
            <a:xfrm>
              <a:off x="2249359" y="2305589"/>
              <a:ext cx="7646957" cy="2834645"/>
              <a:chOff x="1475820" y="2305589"/>
              <a:chExt cx="7646957" cy="2834645"/>
            </a:xfrm>
          </p:grpSpPr>
          <p:sp>
            <p:nvSpPr>
              <p:cNvPr id="28" name="Arc 27">
                <a:extLst>
                  <a:ext uri="{FF2B5EF4-FFF2-40B4-BE49-F238E27FC236}">
                    <a16:creationId xmlns:a16="http://schemas.microsoft.com/office/drawing/2014/main" id="{F2E49456-4956-4891-9EE2-EE4551A71AFA}"/>
                  </a:ext>
                </a:extLst>
              </p:cNvPr>
              <p:cNvSpPr/>
              <p:nvPr/>
            </p:nvSpPr>
            <p:spPr>
              <a:xfrm>
                <a:off x="6186325" y="230559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CCD3104B-4EC0-4732-976B-E61B97F1EEDD}"/>
                  </a:ext>
                </a:extLst>
              </p:cNvPr>
              <p:cNvSpPr/>
              <p:nvPr/>
            </p:nvSpPr>
            <p:spPr>
              <a:xfrm rot="10800000">
                <a:off x="2930098" y="3722914"/>
                <a:ext cx="1417320" cy="1417320"/>
              </a:xfrm>
              <a:prstGeom prst="arc">
                <a:avLst>
                  <a:gd name="adj1" fmla="val 16211550"/>
                  <a:gd name="adj2" fmla="val 5391112"/>
                </a:avLst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2655F35-FEEA-48D3-8653-958B1F07682E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 flipV="1">
                <a:off x="3685084" y="3722912"/>
                <a:ext cx="3211733" cy="7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D66702A1-B247-4A57-80A9-A8B943239AC6}"/>
                  </a:ext>
                </a:extLst>
              </p:cNvPr>
              <p:cNvCxnSpPr>
                <a:cxnSpLocks/>
                <a:stCxn id="38" idx="0"/>
              </p:cNvCxnSpPr>
              <p:nvPr/>
            </p:nvCxnSpPr>
            <p:spPr>
              <a:xfrm>
                <a:off x="3718153" y="5140230"/>
                <a:ext cx="540462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513FD9F-1DD5-41DA-8405-8E73E998EF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75820" y="2305589"/>
                <a:ext cx="5306914" cy="0"/>
              </a:xfrm>
              <a:prstGeom prst="line">
                <a:avLst/>
              </a:prstGeom>
              <a:ln w="47625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9410F4CE-3E97-4570-A807-A514472A5A4E}"/>
              </a:ext>
            </a:extLst>
          </p:cNvPr>
          <p:cNvSpPr/>
          <p:nvPr/>
        </p:nvSpPr>
        <p:spPr>
          <a:xfrm>
            <a:off x="5150599" y="1444501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S2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D586BA-7236-43AA-85C0-6522BD4A1424}"/>
              </a:ext>
            </a:extLst>
          </p:cNvPr>
          <p:cNvSpPr/>
          <p:nvPr/>
        </p:nvSpPr>
        <p:spPr>
          <a:xfrm>
            <a:off x="2836918" y="4843308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S4/ 5/6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C944C50-800D-4ED3-A095-E15D9F1253BE}"/>
              </a:ext>
            </a:extLst>
          </p:cNvPr>
          <p:cNvSpPr/>
          <p:nvPr/>
        </p:nvSpPr>
        <p:spPr>
          <a:xfrm>
            <a:off x="4769070" y="3116853"/>
            <a:ext cx="763571" cy="76357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S3</a:t>
            </a:r>
          </a:p>
        </p:txBody>
      </p:sp>
      <p:sp>
        <p:nvSpPr>
          <p:cNvPr id="89" name="Arc 88">
            <a:extLst>
              <a:ext uri="{FF2B5EF4-FFF2-40B4-BE49-F238E27FC236}">
                <a16:creationId xmlns:a16="http://schemas.microsoft.com/office/drawing/2014/main" id="{9ED5088A-9F28-4B05-8020-8D5FE0968BD2}"/>
              </a:ext>
            </a:extLst>
          </p:cNvPr>
          <p:cNvSpPr/>
          <p:nvPr/>
        </p:nvSpPr>
        <p:spPr>
          <a:xfrm rot="10800000">
            <a:off x="3191406" y="3945668"/>
            <a:ext cx="442438" cy="838179"/>
          </a:xfrm>
          <a:prstGeom prst="arc">
            <a:avLst>
              <a:gd name="adj1" fmla="val 16211550"/>
              <a:gd name="adj2" fmla="val 5391112"/>
            </a:avLst>
          </a:prstGeom>
          <a:ln w="22225">
            <a:solidFill>
              <a:srgbClr val="00B09B"/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4E010217-4374-4F88-89CA-F8F336E6FB11}"/>
              </a:ext>
            </a:extLst>
          </p:cNvPr>
          <p:cNvSpPr/>
          <p:nvPr/>
        </p:nvSpPr>
        <p:spPr>
          <a:xfrm>
            <a:off x="5959794" y="2289871"/>
            <a:ext cx="465999" cy="767976"/>
          </a:xfrm>
          <a:prstGeom prst="arc">
            <a:avLst>
              <a:gd name="adj1" fmla="val 15955398"/>
              <a:gd name="adj2" fmla="val 5391112"/>
            </a:avLst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AC8433A8-79C4-45BA-A932-25675C38CA10}"/>
              </a:ext>
            </a:extLst>
          </p:cNvPr>
          <p:cNvCxnSpPr/>
          <p:nvPr/>
        </p:nvCxnSpPr>
        <p:spPr>
          <a:xfrm>
            <a:off x="3342017" y="2297056"/>
            <a:ext cx="1190951" cy="0"/>
          </a:xfrm>
          <a:prstGeom prst="straightConnector1">
            <a:avLst/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F782D6B-B11D-4440-8E80-207C3E434648}"/>
              </a:ext>
            </a:extLst>
          </p:cNvPr>
          <p:cNvCxnSpPr/>
          <p:nvPr/>
        </p:nvCxnSpPr>
        <p:spPr>
          <a:xfrm>
            <a:off x="5380182" y="5660865"/>
            <a:ext cx="1190951" cy="0"/>
          </a:xfrm>
          <a:prstGeom prst="straightConnector1">
            <a:avLst/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B6377E5F-7FCE-4BD5-BF88-2A5DB306AA11}"/>
              </a:ext>
            </a:extLst>
          </p:cNvPr>
          <p:cNvCxnSpPr/>
          <p:nvPr/>
        </p:nvCxnSpPr>
        <p:spPr>
          <a:xfrm>
            <a:off x="1190008" y="2297035"/>
            <a:ext cx="1190951" cy="0"/>
          </a:xfrm>
          <a:prstGeom prst="straightConnector1">
            <a:avLst/>
          </a:prstGeom>
          <a:ln w="22225">
            <a:solidFill>
              <a:srgbClr val="00B09B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Oval 136">
            <a:extLst>
              <a:ext uri="{FF2B5EF4-FFF2-40B4-BE49-F238E27FC236}">
                <a16:creationId xmlns:a16="http://schemas.microsoft.com/office/drawing/2014/main" id="{F5E89C69-938A-4359-A9F2-6542877C2808}"/>
              </a:ext>
            </a:extLst>
          </p:cNvPr>
          <p:cNvSpPr/>
          <p:nvPr/>
        </p:nvSpPr>
        <p:spPr>
          <a:xfrm>
            <a:off x="1868217" y="1475605"/>
            <a:ext cx="763571" cy="724138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 w="28575">
            <a:solidFill>
              <a:srgbClr val="DF361F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DF361F"/>
                </a:solidFill>
              </a:rPr>
              <a:t>S1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6810B2A-0C47-46AB-A1E6-AD5BDE6576B2}"/>
              </a:ext>
            </a:extLst>
          </p:cNvPr>
          <p:cNvGrpSpPr/>
          <p:nvPr/>
        </p:nvGrpSpPr>
        <p:grpSpPr>
          <a:xfrm>
            <a:off x="-217717" y="1484475"/>
            <a:ext cx="2663050" cy="1109083"/>
            <a:chOff x="255549" y="4255219"/>
            <a:chExt cx="2441031" cy="110908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C4B7D37-F00D-476D-8437-630204D215E7}"/>
                </a:ext>
              </a:extLst>
            </p:cNvPr>
            <p:cNvSpPr txBox="1"/>
            <p:nvPr/>
          </p:nvSpPr>
          <p:spPr>
            <a:xfrm>
              <a:off x="493764" y="4255219"/>
              <a:ext cx="220281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C3399"/>
                  </a:solidFill>
                </a:rPr>
                <a:t>    From </a:t>
              </a:r>
            </a:p>
            <a:p>
              <a:r>
                <a:rPr lang="en-US" b="1" noProof="1">
                  <a:solidFill>
                    <a:srgbClr val="CC3399"/>
                  </a:solidFill>
                </a:rPr>
                <a:t>primary…</a:t>
              </a:r>
              <a:endParaRPr lang="en-US" b="1" noProof="1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0368A237-A618-4963-BF38-06C539763524}"/>
                </a:ext>
              </a:extLst>
            </p:cNvPr>
            <p:cNvSpPr txBox="1"/>
            <p:nvPr/>
          </p:nvSpPr>
          <p:spPr>
            <a:xfrm>
              <a:off x="255549" y="5133470"/>
              <a:ext cx="2196969" cy="2308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b="1" noProof="1"/>
                <a:t>            </a:t>
              </a:r>
            </a:p>
          </p:txBody>
        </p:sp>
      </p:grpSp>
      <p:sp>
        <p:nvSpPr>
          <p:cNvPr id="153" name="Oval 152">
            <a:extLst>
              <a:ext uri="{FF2B5EF4-FFF2-40B4-BE49-F238E27FC236}">
                <a16:creationId xmlns:a16="http://schemas.microsoft.com/office/drawing/2014/main" id="{30FFFFFB-0F4A-4B9C-86BC-547C4CB5C474}"/>
              </a:ext>
            </a:extLst>
          </p:cNvPr>
          <p:cNvSpPr/>
          <p:nvPr/>
        </p:nvSpPr>
        <p:spPr>
          <a:xfrm>
            <a:off x="2397334" y="4168579"/>
            <a:ext cx="789300" cy="724138"/>
          </a:xfrm>
          <a:prstGeom prst="ellipse">
            <a:avLst/>
          </a:prstGeom>
          <a:solidFill>
            <a:srgbClr val="0D95BC"/>
          </a:solidFill>
          <a:ln w="28575">
            <a:solidFill>
              <a:schemeClr val="bg1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Senior Phase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38FC289F-1447-4DB1-9370-8242E1409731}"/>
              </a:ext>
            </a:extLst>
          </p:cNvPr>
          <p:cNvSpPr/>
          <p:nvPr/>
        </p:nvSpPr>
        <p:spPr>
          <a:xfrm>
            <a:off x="1017257" y="1464218"/>
            <a:ext cx="763571" cy="724138"/>
          </a:xfrm>
          <a:prstGeom prst="ellipse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  <a:effectLst>
            <a:outerShdw blurRad="10160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BGE</a:t>
            </a:r>
          </a:p>
        </p:txBody>
      </p:sp>
      <p:pic>
        <p:nvPicPr>
          <p:cNvPr id="1032" name="Graphic 1031" descr="Flag">
            <a:extLst>
              <a:ext uri="{FF2B5EF4-FFF2-40B4-BE49-F238E27FC236}">
                <a16:creationId xmlns:a16="http://schemas.microsoft.com/office/drawing/2014/main" id="{4304BCDB-C95A-4676-BB9A-7452BA76A3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3325" y="4566352"/>
            <a:ext cx="661312" cy="661312"/>
          </a:xfrm>
          <a:prstGeom prst="rect">
            <a:avLst/>
          </a:prstGeom>
        </p:spPr>
      </p:pic>
      <p:pic>
        <p:nvPicPr>
          <p:cNvPr id="4" name="Picture 2" descr="Young scientist | Public domain vectors">
            <a:extLst>
              <a:ext uri="{FF2B5EF4-FFF2-40B4-BE49-F238E27FC236}">
                <a16:creationId xmlns:a16="http://schemas.microsoft.com/office/drawing/2014/main" id="{3E12FB38-46DC-4F63-8BA3-F30438CB9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" y="64741"/>
            <a:ext cx="603641" cy="125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Young female scientist | Free SVG">
            <a:extLst>
              <a:ext uri="{FF2B5EF4-FFF2-40B4-BE49-F238E27FC236}">
                <a16:creationId xmlns:a16="http://schemas.microsoft.com/office/drawing/2014/main" id="{08FA75F5-0467-41B2-B94C-C0FBC342A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02" y="5091088"/>
            <a:ext cx="1693758" cy="169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Graphic 46" descr="Mitochondria outline">
            <a:extLst>
              <a:ext uri="{FF2B5EF4-FFF2-40B4-BE49-F238E27FC236}">
                <a16:creationId xmlns:a16="http://schemas.microsoft.com/office/drawing/2014/main" id="{6165C8F8-C9A5-429C-82A4-EEB1394B94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62821" y="2790187"/>
            <a:ext cx="681179" cy="681179"/>
          </a:xfrm>
          <a:prstGeom prst="rect">
            <a:avLst/>
          </a:prstGeom>
        </p:spPr>
      </p:pic>
      <p:pic>
        <p:nvPicPr>
          <p:cNvPr id="53" name="Graphic 52" descr="Nerve with solid fill">
            <a:extLst>
              <a:ext uri="{FF2B5EF4-FFF2-40B4-BE49-F238E27FC236}">
                <a16:creationId xmlns:a16="http://schemas.microsoft.com/office/drawing/2014/main" id="{9099FC40-B191-4AD1-84C5-94ADD205F0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6275" y="949392"/>
            <a:ext cx="646332" cy="646332"/>
          </a:xfrm>
          <a:prstGeom prst="rect">
            <a:avLst/>
          </a:prstGeom>
        </p:spPr>
      </p:pic>
      <p:pic>
        <p:nvPicPr>
          <p:cNvPr id="57" name="Graphic 56" descr="Petri Dish outline">
            <a:extLst>
              <a:ext uri="{FF2B5EF4-FFF2-40B4-BE49-F238E27FC236}">
                <a16:creationId xmlns:a16="http://schemas.microsoft.com/office/drawing/2014/main" id="{9C376EB4-F39A-45DF-9D6A-4A5673CCAF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44561" y="2086809"/>
            <a:ext cx="681179" cy="681179"/>
          </a:xfrm>
          <a:prstGeom prst="rect">
            <a:avLst/>
          </a:prstGeom>
        </p:spPr>
      </p:pic>
      <p:pic>
        <p:nvPicPr>
          <p:cNvPr id="59" name="Graphic 58" descr="DNA with solid fill">
            <a:extLst>
              <a:ext uri="{FF2B5EF4-FFF2-40B4-BE49-F238E27FC236}">
                <a16:creationId xmlns:a16="http://schemas.microsoft.com/office/drawing/2014/main" id="{289ABA92-099B-4696-9487-BB085E7EE6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8890999">
            <a:off x="932858" y="2244432"/>
            <a:ext cx="729232" cy="729232"/>
          </a:xfrm>
          <a:prstGeom prst="rect">
            <a:avLst/>
          </a:prstGeom>
        </p:spPr>
      </p:pic>
      <p:pic>
        <p:nvPicPr>
          <p:cNvPr id="61" name="Graphic 60" descr="Petri Dish outline">
            <a:extLst>
              <a:ext uri="{FF2B5EF4-FFF2-40B4-BE49-F238E27FC236}">
                <a16:creationId xmlns:a16="http://schemas.microsoft.com/office/drawing/2014/main" id="{BDFC199B-4F6F-46D8-9E1A-C466CFCAE13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96516" y="2133964"/>
            <a:ext cx="830998" cy="830998"/>
          </a:xfrm>
          <a:prstGeom prst="rect">
            <a:avLst/>
          </a:prstGeom>
        </p:spPr>
      </p:pic>
      <p:pic>
        <p:nvPicPr>
          <p:cNvPr id="63" name="Graphic 62" descr="Bug under magnifying glass with solid fill">
            <a:extLst>
              <a:ext uri="{FF2B5EF4-FFF2-40B4-BE49-F238E27FC236}">
                <a16:creationId xmlns:a16="http://schemas.microsoft.com/office/drawing/2014/main" id="{35F92837-56F2-4FD6-9A8E-8E017148E7C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062143" y="860716"/>
            <a:ext cx="696236" cy="696236"/>
          </a:xfrm>
          <a:prstGeom prst="rect">
            <a:avLst/>
          </a:prstGeom>
        </p:spPr>
      </p:pic>
      <p:pic>
        <p:nvPicPr>
          <p:cNvPr id="65" name="Graphic 64" descr="Woman with baby outline">
            <a:extLst>
              <a:ext uri="{FF2B5EF4-FFF2-40B4-BE49-F238E27FC236}">
                <a16:creationId xmlns:a16="http://schemas.microsoft.com/office/drawing/2014/main" id="{5D6F44AE-C663-4754-AAB7-C30690BCBFD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86504" y="1006294"/>
            <a:ext cx="737787" cy="737787"/>
          </a:xfrm>
          <a:prstGeom prst="rect">
            <a:avLst/>
          </a:prstGeom>
        </p:spPr>
      </p:pic>
      <p:pic>
        <p:nvPicPr>
          <p:cNvPr id="67" name="Graphic 66" descr="Acorn with solid fill">
            <a:extLst>
              <a:ext uri="{FF2B5EF4-FFF2-40B4-BE49-F238E27FC236}">
                <a16:creationId xmlns:a16="http://schemas.microsoft.com/office/drawing/2014/main" id="{2AF65312-3FCA-49E0-BD6E-E2D1E45707C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232417" y="1648205"/>
            <a:ext cx="627932" cy="627932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8195FB56-A79D-4A49-8535-0185BD78484C}"/>
              </a:ext>
            </a:extLst>
          </p:cNvPr>
          <p:cNvSpPr txBox="1"/>
          <p:nvPr/>
        </p:nvSpPr>
        <p:spPr>
          <a:xfrm>
            <a:off x="2006717" y="456595"/>
            <a:ext cx="1468615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Environmental Biology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3-01a   SCN 4-01a</a:t>
            </a:r>
          </a:p>
          <a:p>
            <a:r>
              <a:rPr lang="en-GB" sz="1200" dirty="0">
                <a:solidFill>
                  <a:srgbClr val="00B050"/>
                </a:solidFill>
              </a:rPr>
              <a:t>                       SCN 4-12a</a:t>
            </a:r>
          </a:p>
          <a:p>
            <a:r>
              <a:rPr lang="en-GB" sz="1200" dirty="0">
                <a:solidFill>
                  <a:srgbClr val="00B050"/>
                </a:solidFill>
              </a:rPr>
              <a:t>                       SCN 4-20b</a:t>
            </a:r>
            <a:endParaRPr lang="en-US" sz="1200" b="1" noProof="1">
              <a:solidFill>
                <a:srgbClr val="00B050"/>
              </a:solidFill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CB4BB5BF-0CF2-4F58-945F-5FB596B11981}"/>
              </a:ext>
            </a:extLst>
          </p:cNvPr>
          <p:cNvSpPr txBox="1"/>
          <p:nvPr/>
        </p:nvSpPr>
        <p:spPr>
          <a:xfrm>
            <a:off x="7142794" y="2226064"/>
            <a:ext cx="1468615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Cells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3-13a   SCN 4-13a</a:t>
            </a:r>
            <a:endParaRPr lang="en-US" sz="1200" b="1" noProof="1">
              <a:solidFill>
                <a:srgbClr val="00B050"/>
              </a:solidFill>
            </a:endParaRPr>
          </a:p>
          <a:p>
            <a:pPr algn="ctr"/>
            <a:endParaRPr lang="en-US" sz="1200" b="1" noProof="1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AE8D7EB-365D-48FF-ADFC-E28B64D0CB0E}"/>
              </a:ext>
            </a:extLst>
          </p:cNvPr>
          <p:cNvSpPr txBox="1"/>
          <p:nvPr/>
        </p:nvSpPr>
        <p:spPr>
          <a:xfrm>
            <a:off x="6891203" y="1577778"/>
            <a:ext cx="1468615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Reproduction in Plants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4-02a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4-14b</a:t>
            </a:r>
            <a:endParaRPr lang="en-US" sz="1200" b="1" noProof="1">
              <a:solidFill>
                <a:srgbClr val="00B050"/>
              </a:solidFill>
            </a:endParaRPr>
          </a:p>
          <a:p>
            <a:pPr algn="ctr"/>
            <a:endParaRPr lang="en-US" sz="1200" b="1" noProof="1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5A371F4A-A069-424D-A7D5-8FEAEE058971}"/>
              </a:ext>
            </a:extLst>
          </p:cNvPr>
          <p:cNvSpPr txBox="1"/>
          <p:nvPr/>
        </p:nvSpPr>
        <p:spPr>
          <a:xfrm>
            <a:off x="7078977" y="2845261"/>
            <a:ext cx="146861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Cellular Processes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3-02a   SCN 4-02b</a:t>
            </a:r>
            <a:endParaRPr lang="en-US" sz="1200" b="1" noProof="1">
              <a:solidFill>
                <a:srgbClr val="00B050"/>
              </a:solidFill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5D7AE459-6288-4053-A05F-BD79B5444714}"/>
              </a:ext>
            </a:extLst>
          </p:cNvPr>
          <p:cNvSpPr txBox="1"/>
          <p:nvPr/>
        </p:nvSpPr>
        <p:spPr>
          <a:xfrm>
            <a:off x="6632368" y="3352763"/>
            <a:ext cx="146861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Enzymes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4-13b</a:t>
            </a:r>
            <a:endParaRPr lang="en-US" sz="1200" b="1" noProof="1">
              <a:solidFill>
                <a:srgbClr val="00B050"/>
              </a:solidFill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90A0FE1A-92C9-4376-8727-EE9596DF806B}"/>
              </a:ext>
            </a:extLst>
          </p:cNvPr>
          <p:cNvSpPr txBox="1"/>
          <p:nvPr/>
        </p:nvSpPr>
        <p:spPr>
          <a:xfrm>
            <a:off x="3061155" y="2260286"/>
            <a:ext cx="1879990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Biotechnology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3-13b   SCN 4-13a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3-20a   SCN 4-13b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3-20b   SCN 4-13c</a:t>
            </a:r>
          </a:p>
          <a:p>
            <a:r>
              <a:rPr lang="en-GB" sz="1200" dirty="0">
                <a:solidFill>
                  <a:srgbClr val="00B050"/>
                </a:solidFill>
              </a:rPr>
              <a:t>                             SCN 4-20a</a:t>
            </a:r>
            <a:endParaRPr lang="en-US" sz="1200" b="1" noProof="1">
              <a:solidFill>
                <a:srgbClr val="00B050"/>
              </a:solidFill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74C955C-16DC-4DB2-BDED-78CBEA04203B}"/>
              </a:ext>
            </a:extLst>
          </p:cNvPr>
          <p:cNvSpPr txBox="1"/>
          <p:nvPr/>
        </p:nvSpPr>
        <p:spPr>
          <a:xfrm>
            <a:off x="3813025" y="476096"/>
            <a:ext cx="1468615" cy="101566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Body Systems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3-12a   SCN 4-12b</a:t>
            </a:r>
            <a:endParaRPr lang="en-US" sz="1200" b="1" noProof="1">
              <a:solidFill>
                <a:srgbClr val="00B050"/>
              </a:solidFill>
            </a:endParaRPr>
          </a:p>
          <a:p>
            <a:r>
              <a:rPr lang="en-GB" sz="1200" dirty="0">
                <a:solidFill>
                  <a:srgbClr val="00B050"/>
                </a:solidFill>
              </a:rPr>
              <a:t> SCN 3-12b</a:t>
            </a:r>
          </a:p>
          <a:p>
            <a:r>
              <a:rPr lang="en-GB" sz="1200" dirty="0">
                <a:solidFill>
                  <a:srgbClr val="00B050"/>
                </a:solidFill>
              </a:rPr>
              <a:t> SCN 3-13c</a:t>
            </a:r>
          </a:p>
          <a:p>
            <a:pPr algn="ctr"/>
            <a:endParaRPr lang="en-US" sz="1200" b="1" noProof="1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3BB1EC3E-885D-44B6-A4E5-CBD9CE560F5C}"/>
              </a:ext>
            </a:extLst>
          </p:cNvPr>
          <p:cNvSpPr txBox="1"/>
          <p:nvPr/>
        </p:nvSpPr>
        <p:spPr>
          <a:xfrm>
            <a:off x="1356844" y="2705180"/>
            <a:ext cx="1468615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Genetics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3-14b   SCN 4-13c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3-20a   SCN 4-14c</a:t>
            </a:r>
            <a:endParaRPr lang="en-US" sz="1200" b="1" noProof="1">
              <a:solidFill>
                <a:srgbClr val="00B050"/>
              </a:solidFill>
            </a:endParaRPr>
          </a:p>
          <a:p>
            <a:r>
              <a:rPr lang="en-GB" sz="1200" dirty="0">
                <a:solidFill>
                  <a:srgbClr val="00B050"/>
                </a:solidFill>
              </a:rPr>
              <a:t> SCN 3-20b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B753C9F1-FD5F-4EEC-9D76-8097F711757F}"/>
              </a:ext>
            </a:extLst>
          </p:cNvPr>
          <p:cNvSpPr txBox="1"/>
          <p:nvPr/>
        </p:nvSpPr>
        <p:spPr>
          <a:xfrm>
            <a:off x="5642971" y="615599"/>
            <a:ext cx="1879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0B050"/>
                </a:solidFill>
              </a:rPr>
              <a:t>Reporduction in Animals</a:t>
            </a:r>
          </a:p>
          <a:p>
            <a:pPr algn="ctr"/>
            <a:r>
              <a:rPr lang="en-GB" sz="1200" dirty="0">
                <a:solidFill>
                  <a:srgbClr val="00B050"/>
                </a:solidFill>
              </a:rPr>
              <a:t>SCN 3-14a   SCN 4-14a</a:t>
            </a:r>
          </a:p>
          <a:p>
            <a:r>
              <a:rPr lang="en-GB" sz="1200" dirty="0">
                <a:solidFill>
                  <a:srgbClr val="00B050"/>
                </a:solidFill>
              </a:rPr>
              <a:t>                             SCN 4-14b</a:t>
            </a:r>
            <a:endParaRPr lang="en-US" sz="1200" b="1" noProof="1">
              <a:solidFill>
                <a:srgbClr val="00B050"/>
              </a:solidFill>
            </a:endParaRPr>
          </a:p>
          <a:p>
            <a:pPr algn="ctr"/>
            <a:endParaRPr lang="en-US" sz="1200" b="1" noProof="1"/>
          </a:p>
        </p:txBody>
      </p:sp>
      <p:pic>
        <p:nvPicPr>
          <p:cNvPr id="69" name="Graphic 68" descr="Beaker with solid fill">
            <a:extLst>
              <a:ext uri="{FF2B5EF4-FFF2-40B4-BE49-F238E27FC236}">
                <a16:creationId xmlns:a16="http://schemas.microsoft.com/office/drawing/2014/main" id="{E1CC157A-2E13-4161-BC45-1764AC7FE6F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616692" y="3237383"/>
            <a:ext cx="627383" cy="627383"/>
          </a:xfrm>
          <a:prstGeom prst="rect">
            <a:avLst/>
          </a:prstGeom>
        </p:spPr>
      </p:pic>
      <p:pic>
        <p:nvPicPr>
          <p:cNvPr id="1034" name="Picture 10" descr="Drawing Pin png download - 800*571 - Free Transparent Drawing Pin png  Download. - CleanPNG / KissPNG">
            <a:extLst>
              <a:ext uri="{FF2B5EF4-FFF2-40B4-BE49-F238E27FC236}">
                <a16:creationId xmlns:a16="http://schemas.microsoft.com/office/drawing/2014/main" id="{79D26E62-FA06-49B2-A412-61CB2F0CBE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00" t="9590" r="26028" b="21907"/>
          <a:stretch/>
        </p:blipFill>
        <p:spPr bwMode="auto">
          <a:xfrm>
            <a:off x="5765685" y="2774866"/>
            <a:ext cx="682052" cy="6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7" name="TextBox 196">
            <a:extLst>
              <a:ext uri="{FF2B5EF4-FFF2-40B4-BE49-F238E27FC236}">
                <a16:creationId xmlns:a16="http://schemas.microsoft.com/office/drawing/2014/main" id="{6A86E752-EBCD-4AA7-A1CB-33FE2E78A22F}"/>
              </a:ext>
            </a:extLst>
          </p:cNvPr>
          <p:cNvSpPr txBox="1"/>
          <p:nvPr/>
        </p:nvSpPr>
        <p:spPr>
          <a:xfrm>
            <a:off x="5173648" y="2333965"/>
            <a:ext cx="146861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accent5"/>
                </a:solidFill>
              </a:rPr>
              <a:t>OPTION </a:t>
            </a:r>
          </a:p>
          <a:p>
            <a:pPr algn="ctr"/>
            <a:r>
              <a:rPr lang="en-US" sz="1200" b="1" noProof="1">
                <a:solidFill>
                  <a:schemeClr val="accent5"/>
                </a:solidFill>
              </a:rPr>
              <a:t>CHOICES</a:t>
            </a:r>
          </a:p>
        </p:txBody>
      </p:sp>
      <p:pic>
        <p:nvPicPr>
          <p:cNvPr id="198" name="Picture 10" descr="Drawing Pin png download - 800*571 - Free Transparent Drawing Pin png  Download. - CleanPNG / KissPNG">
            <a:extLst>
              <a:ext uri="{FF2B5EF4-FFF2-40B4-BE49-F238E27FC236}">
                <a16:creationId xmlns:a16="http://schemas.microsoft.com/office/drawing/2014/main" id="{27424A35-C0F0-4E3A-A2DE-A49759B4E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00" t="9590" r="26028" b="21907"/>
          <a:stretch/>
        </p:blipFill>
        <p:spPr bwMode="auto">
          <a:xfrm flipH="1">
            <a:off x="2097566" y="3428090"/>
            <a:ext cx="682052" cy="66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2" name="TextBox 201">
            <a:extLst>
              <a:ext uri="{FF2B5EF4-FFF2-40B4-BE49-F238E27FC236}">
                <a16:creationId xmlns:a16="http://schemas.microsoft.com/office/drawing/2014/main" id="{3201A0D9-1F1B-4C31-8CE0-3FA06BE71FF1}"/>
              </a:ext>
            </a:extLst>
          </p:cNvPr>
          <p:cNvSpPr txBox="1"/>
          <p:nvPr/>
        </p:nvSpPr>
        <p:spPr>
          <a:xfrm>
            <a:off x="2401" y="4589270"/>
            <a:ext cx="246982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7030A0"/>
                </a:solidFill>
              </a:rPr>
              <a:t>Developing the Young Workforce (DYW)</a:t>
            </a:r>
          </a:p>
        </p:txBody>
      </p:sp>
      <p:pic>
        <p:nvPicPr>
          <p:cNvPr id="1038" name="Picture 14" descr="What is Curriculum for Excellence? | Curriculum for Excellence | Policy  drivers | Policy for Scottish education | Scottish education system |  Education Scotland">
            <a:extLst>
              <a:ext uri="{FF2B5EF4-FFF2-40B4-BE49-F238E27FC236}">
                <a16:creationId xmlns:a16="http://schemas.microsoft.com/office/drawing/2014/main" id="{7048FBEC-3FAE-4F50-9C25-486E1D79A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952" y="374343"/>
            <a:ext cx="1291485" cy="116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" name="TextBox 203">
            <a:extLst>
              <a:ext uri="{FF2B5EF4-FFF2-40B4-BE49-F238E27FC236}">
                <a16:creationId xmlns:a16="http://schemas.microsoft.com/office/drawing/2014/main" id="{FD4FC05E-E15A-457A-B504-79CDB86A117B}"/>
              </a:ext>
            </a:extLst>
          </p:cNvPr>
          <p:cNvSpPr txBox="1"/>
          <p:nvPr/>
        </p:nvSpPr>
        <p:spPr>
          <a:xfrm>
            <a:off x="7101038" y="-3944"/>
            <a:ext cx="246982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7030A0"/>
                </a:solidFill>
              </a:rPr>
              <a:t>Curriculum for Excellence</a:t>
            </a:r>
          </a:p>
          <a:p>
            <a:pPr algn="ctr"/>
            <a:r>
              <a:rPr lang="en-US" sz="1200" b="1" noProof="1">
                <a:solidFill>
                  <a:srgbClr val="7030A0"/>
                </a:solidFill>
              </a:rPr>
              <a:t>(CfE)</a:t>
            </a:r>
          </a:p>
        </p:txBody>
      </p:sp>
      <p:graphicFrame>
        <p:nvGraphicFramePr>
          <p:cNvPr id="77" name="Diagram 76">
            <a:extLst>
              <a:ext uri="{FF2B5EF4-FFF2-40B4-BE49-F238E27FC236}">
                <a16:creationId xmlns:a16="http://schemas.microsoft.com/office/drawing/2014/main" id="{B848717B-6831-4269-9A91-0A05CA69D2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7493028"/>
              </p:ext>
            </p:extLst>
          </p:nvPr>
        </p:nvGraphicFramePr>
        <p:xfrm>
          <a:off x="-37258" y="5052872"/>
          <a:ext cx="2469823" cy="1888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pic>
        <p:nvPicPr>
          <p:cNvPr id="1042" name="Picture 18" descr="Science is everybody&amp;#39;s party: 6 ways to support diversity and inclusion in  STEM | World Economic Forum">
            <a:extLst>
              <a:ext uri="{FF2B5EF4-FFF2-40B4-BE49-F238E27FC236}">
                <a16:creationId xmlns:a16="http://schemas.microsoft.com/office/drawing/2014/main" id="{784DA34A-952C-419B-B8D5-0DEB783D1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376" y="5813943"/>
            <a:ext cx="981488" cy="98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" name="TextBox 205">
            <a:extLst>
              <a:ext uri="{FF2B5EF4-FFF2-40B4-BE49-F238E27FC236}">
                <a16:creationId xmlns:a16="http://schemas.microsoft.com/office/drawing/2014/main" id="{C62447C8-535F-470C-8873-7382FEA8B4A8}"/>
              </a:ext>
            </a:extLst>
          </p:cNvPr>
          <p:cNvSpPr txBox="1"/>
          <p:nvPr/>
        </p:nvSpPr>
        <p:spPr>
          <a:xfrm>
            <a:off x="6626259" y="5547528"/>
            <a:ext cx="2469822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7030A0"/>
                </a:solidFill>
              </a:rPr>
              <a:t>Inclusion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A0E2BB82-2D00-4686-B6FC-D9BD7D04FF47}"/>
              </a:ext>
            </a:extLst>
          </p:cNvPr>
          <p:cNvSpPr txBox="1"/>
          <p:nvPr/>
        </p:nvSpPr>
        <p:spPr>
          <a:xfrm>
            <a:off x="-566782" y="3074744"/>
            <a:ext cx="246982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7030A0"/>
                </a:solidFill>
              </a:rPr>
              <a:t>Thinking Skills </a:t>
            </a:r>
          </a:p>
          <a:p>
            <a:pPr algn="ctr"/>
            <a:r>
              <a:rPr lang="en-US" sz="1200" b="1" noProof="1">
                <a:solidFill>
                  <a:srgbClr val="7030A0"/>
                </a:solidFill>
              </a:rPr>
              <a:t>(Bloom’s Taxonomy)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F44A1BBB-6B9F-4CD0-B628-505B767B8A10}"/>
              </a:ext>
            </a:extLst>
          </p:cNvPr>
          <p:cNvSpPr txBox="1"/>
          <p:nvPr/>
        </p:nvSpPr>
        <p:spPr>
          <a:xfrm>
            <a:off x="3083659" y="4102221"/>
            <a:ext cx="187999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D95BC"/>
                </a:solidFill>
              </a:rPr>
              <a:t>National</a:t>
            </a:r>
          </a:p>
          <a:p>
            <a:pPr algn="ctr"/>
            <a:r>
              <a:rPr lang="en-GB" sz="1200" dirty="0">
                <a:solidFill>
                  <a:srgbClr val="0D95BC"/>
                </a:solidFill>
              </a:rPr>
              <a:t>Cell Biology</a:t>
            </a:r>
          </a:p>
          <a:p>
            <a:pPr algn="ctr"/>
            <a:r>
              <a:rPr lang="en-GB" sz="1200" dirty="0">
                <a:solidFill>
                  <a:srgbClr val="0D95BC"/>
                </a:solidFill>
              </a:rPr>
              <a:t>Multicellular Organisms</a:t>
            </a:r>
          </a:p>
          <a:p>
            <a:pPr algn="ctr"/>
            <a:r>
              <a:rPr lang="en-GB" sz="1200" dirty="0">
                <a:solidFill>
                  <a:srgbClr val="0D95BC"/>
                </a:solidFill>
              </a:rPr>
              <a:t>Life on Earth</a:t>
            </a:r>
            <a:endParaRPr lang="en-US" sz="1200" b="1" noProof="1">
              <a:solidFill>
                <a:srgbClr val="0D95BC"/>
              </a:solidFill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BBB3CDBE-CE4F-4D1A-9F14-D3F4B3FC1273}"/>
              </a:ext>
            </a:extLst>
          </p:cNvPr>
          <p:cNvSpPr txBox="1"/>
          <p:nvPr/>
        </p:nvSpPr>
        <p:spPr>
          <a:xfrm>
            <a:off x="4836525" y="4129741"/>
            <a:ext cx="231738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D95BC"/>
                </a:solidFill>
              </a:rPr>
              <a:t>Higher</a:t>
            </a:r>
          </a:p>
          <a:p>
            <a:pPr algn="ctr"/>
            <a:r>
              <a:rPr lang="en-GB" sz="1200" dirty="0">
                <a:solidFill>
                  <a:srgbClr val="0D95BC"/>
                </a:solidFill>
              </a:rPr>
              <a:t>DNA and the Genome</a:t>
            </a:r>
          </a:p>
          <a:p>
            <a:pPr algn="ctr"/>
            <a:r>
              <a:rPr lang="en-GB" sz="1200" dirty="0">
                <a:solidFill>
                  <a:srgbClr val="0D95BC"/>
                </a:solidFill>
              </a:rPr>
              <a:t>Metabolism and Survival</a:t>
            </a:r>
          </a:p>
          <a:p>
            <a:pPr algn="ctr"/>
            <a:r>
              <a:rPr lang="en-GB" sz="1200" dirty="0">
                <a:solidFill>
                  <a:srgbClr val="0D95BC"/>
                </a:solidFill>
              </a:rPr>
              <a:t>Sustainability and Interdependence</a:t>
            </a:r>
            <a:endParaRPr lang="en-US" sz="1200" b="1" noProof="1">
              <a:solidFill>
                <a:srgbClr val="0D95BC"/>
              </a:solidFill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6F79448E-C89F-4AED-8EE7-DB56FDC34047}"/>
              </a:ext>
            </a:extLst>
          </p:cNvPr>
          <p:cNvSpPr txBox="1"/>
          <p:nvPr/>
        </p:nvSpPr>
        <p:spPr>
          <a:xfrm>
            <a:off x="6778701" y="4145750"/>
            <a:ext cx="23173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0D95BC"/>
                </a:solidFill>
              </a:rPr>
              <a:t>Advanced Higher</a:t>
            </a:r>
          </a:p>
          <a:p>
            <a:pPr algn="ctr"/>
            <a:r>
              <a:rPr lang="en-GB" sz="1200" dirty="0">
                <a:solidFill>
                  <a:srgbClr val="0D95BC"/>
                </a:solidFill>
              </a:rPr>
              <a:t>*Network East Partnership</a:t>
            </a:r>
            <a:endParaRPr lang="en-US" sz="1200" b="1" noProof="1">
              <a:solidFill>
                <a:srgbClr val="0D95BC"/>
              </a:solidFill>
            </a:endParaRPr>
          </a:p>
        </p:txBody>
      </p:sp>
      <p:pic>
        <p:nvPicPr>
          <p:cNvPr id="80" name="Graphic 79" descr="Diploma roll with solid fill">
            <a:extLst>
              <a:ext uri="{FF2B5EF4-FFF2-40B4-BE49-F238E27FC236}">
                <a16:creationId xmlns:a16="http://schemas.microsoft.com/office/drawing/2014/main" id="{D01A7A02-0955-4F50-87EE-C2F2E61C4C6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258220" y="3790134"/>
            <a:ext cx="768487" cy="768487"/>
          </a:xfrm>
          <a:prstGeom prst="rect">
            <a:avLst/>
          </a:prstGeom>
        </p:spPr>
      </p:pic>
      <p:pic>
        <p:nvPicPr>
          <p:cNvPr id="211" name="Graphic 210" descr="Diploma roll with solid fill">
            <a:extLst>
              <a:ext uri="{FF2B5EF4-FFF2-40B4-BE49-F238E27FC236}">
                <a16:creationId xmlns:a16="http://schemas.microsoft.com/office/drawing/2014/main" id="{EDD34E6E-F967-4996-9261-3D578539692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183262" y="3801846"/>
            <a:ext cx="768487" cy="768487"/>
          </a:xfrm>
          <a:prstGeom prst="rect">
            <a:avLst/>
          </a:prstGeom>
        </p:spPr>
      </p:pic>
      <p:pic>
        <p:nvPicPr>
          <p:cNvPr id="212" name="Graphic 211" descr="Diploma roll with solid fill">
            <a:extLst>
              <a:ext uri="{FF2B5EF4-FFF2-40B4-BE49-F238E27FC236}">
                <a16:creationId xmlns:a16="http://schemas.microsoft.com/office/drawing/2014/main" id="{78A34A5B-E5DF-46E6-BF67-C3CAD250767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8406393" y="3816945"/>
            <a:ext cx="768487" cy="768487"/>
          </a:xfrm>
          <a:prstGeom prst="rect">
            <a:avLst/>
          </a:prstGeom>
        </p:spPr>
      </p:pic>
      <p:pic>
        <p:nvPicPr>
          <p:cNvPr id="1052" name="Picture 28" descr="Health and Wellbeing Morning at Oldbury Wells | Alveley Primary School">
            <a:extLst>
              <a:ext uri="{FF2B5EF4-FFF2-40B4-BE49-F238E27FC236}">
                <a16:creationId xmlns:a16="http://schemas.microsoft.com/office/drawing/2014/main" id="{20B6F916-C0E2-4CC4-B726-9AFC0B228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344" y="5868639"/>
            <a:ext cx="1435270" cy="989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Literacy | Petersburn Primary School, LCSC &amp;amp; nursery">
            <a:extLst>
              <a:ext uri="{FF2B5EF4-FFF2-40B4-BE49-F238E27FC236}">
                <a16:creationId xmlns:a16="http://schemas.microsoft.com/office/drawing/2014/main" id="{AE0D2766-BF86-486B-9318-42596B035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3" t="24978" r="8044" b="24214"/>
          <a:stretch/>
        </p:blipFill>
        <p:spPr bwMode="auto">
          <a:xfrm rot="20335869">
            <a:off x="4681684" y="5876573"/>
            <a:ext cx="1245288" cy="416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Numeracy – Bonaly Primary School">
            <a:extLst>
              <a:ext uri="{FF2B5EF4-FFF2-40B4-BE49-F238E27FC236}">
                <a16:creationId xmlns:a16="http://schemas.microsoft.com/office/drawing/2014/main" id="{57AA2C93-A831-44B5-A599-5D01F7AE6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620" y="6486778"/>
            <a:ext cx="1637760" cy="39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4E1EC8D4-0830-4463-8AF0-4926F5CCFE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8" t="34627" r="34804" b="34688"/>
          <a:stretch/>
        </p:blipFill>
        <p:spPr bwMode="auto">
          <a:xfrm>
            <a:off x="6095380" y="5972728"/>
            <a:ext cx="874888" cy="8693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ere&amp;#39;s What&amp;#39;s Wrong With Bloom&amp;#39;s Taxonomy: A Deeper Learning Perspective  (Opinion)">
            <a:extLst>
              <a:ext uri="{FF2B5EF4-FFF2-40B4-BE49-F238E27FC236}">
                <a16:creationId xmlns:a16="http://schemas.microsoft.com/office/drawing/2014/main" id="{BD329285-B42E-4C83-B9A6-0034364DD8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7" t="14235" r="6507" b="6137"/>
          <a:stretch/>
        </p:blipFill>
        <p:spPr bwMode="auto">
          <a:xfrm>
            <a:off x="89283" y="3536177"/>
            <a:ext cx="1016401" cy="88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3" name="TextBox 212">
            <a:extLst>
              <a:ext uri="{FF2B5EF4-FFF2-40B4-BE49-F238E27FC236}">
                <a16:creationId xmlns:a16="http://schemas.microsoft.com/office/drawing/2014/main" id="{5C3E9D35-55EE-4C22-9568-BB22BB95414F}"/>
              </a:ext>
            </a:extLst>
          </p:cNvPr>
          <p:cNvSpPr txBox="1"/>
          <p:nvPr/>
        </p:nvSpPr>
        <p:spPr>
          <a:xfrm>
            <a:off x="3038457" y="5673062"/>
            <a:ext cx="2469822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rgbClr val="7030A0"/>
                </a:solidFill>
              </a:rPr>
              <a:t>Responsibilite of All (RoA)</a:t>
            </a: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5B57A204-013A-4538-9D5B-56247E56DB29}"/>
              </a:ext>
            </a:extLst>
          </p:cNvPr>
          <p:cNvSpPr/>
          <p:nvPr/>
        </p:nvSpPr>
        <p:spPr>
          <a:xfrm>
            <a:off x="2101516" y="3736994"/>
            <a:ext cx="273035" cy="242174"/>
          </a:xfrm>
          <a:custGeom>
            <a:avLst/>
            <a:gdLst>
              <a:gd name="connsiteX0" fmla="*/ 16042 w 273035"/>
              <a:gd name="connsiteY0" fmla="*/ 817 h 242174"/>
              <a:gd name="connsiteX1" fmla="*/ 96252 w 273035"/>
              <a:gd name="connsiteY1" fmla="*/ 64985 h 242174"/>
              <a:gd name="connsiteX2" fmla="*/ 208547 w 273035"/>
              <a:gd name="connsiteY2" fmla="*/ 113111 h 242174"/>
              <a:gd name="connsiteX3" fmla="*/ 272716 w 273035"/>
              <a:gd name="connsiteY3" fmla="*/ 145195 h 242174"/>
              <a:gd name="connsiteX4" fmla="*/ 256673 w 273035"/>
              <a:gd name="connsiteY4" fmla="*/ 241448 h 242174"/>
              <a:gd name="connsiteX5" fmla="*/ 64168 w 273035"/>
              <a:gd name="connsiteY5" fmla="*/ 209364 h 242174"/>
              <a:gd name="connsiteX6" fmla="*/ 0 w 273035"/>
              <a:gd name="connsiteY6" fmla="*/ 113111 h 242174"/>
              <a:gd name="connsiteX7" fmla="*/ 16042 w 273035"/>
              <a:gd name="connsiteY7" fmla="*/ 817 h 242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3035" h="242174">
                <a:moveTo>
                  <a:pt x="16042" y="817"/>
                </a:moveTo>
                <a:cubicBezTo>
                  <a:pt x="32084" y="-7204"/>
                  <a:pt x="67763" y="45992"/>
                  <a:pt x="96252" y="64985"/>
                </a:cubicBezTo>
                <a:cubicBezTo>
                  <a:pt x="160096" y="107547"/>
                  <a:pt x="148658" y="87445"/>
                  <a:pt x="208547" y="113111"/>
                </a:cubicBezTo>
                <a:cubicBezTo>
                  <a:pt x="230528" y="122531"/>
                  <a:pt x="251326" y="134500"/>
                  <a:pt x="272716" y="145195"/>
                </a:cubicBezTo>
                <a:cubicBezTo>
                  <a:pt x="267368" y="177279"/>
                  <a:pt x="284256" y="224209"/>
                  <a:pt x="256673" y="241448"/>
                </a:cubicBezTo>
                <a:cubicBezTo>
                  <a:pt x="247026" y="247477"/>
                  <a:pt x="87971" y="214124"/>
                  <a:pt x="64168" y="209364"/>
                </a:cubicBezTo>
                <a:cubicBezTo>
                  <a:pt x="35232" y="180428"/>
                  <a:pt x="0" y="159545"/>
                  <a:pt x="0" y="113111"/>
                </a:cubicBezTo>
                <a:cubicBezTo>
                  <a:pt x="0" y="80584"/>
                  <a:pt x="0" y="8838"/>
                  <a:pt x="16042" y="817"/>
                </a:cubicBezTo>
                <a:close/>
              </a:path>
            </a:pathLst>
          </a:custGeom>
          <a:solidFill>
            <a:schemeClr val="bg1"/>
          </a:solidFill>
          <a:ln w="1143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110D103A-844A-4902-BD18-4F1768E85D88}"/>
              </a:ext>
            </a:extLst>
          </p:cNvPr>
          <p:cNvSpPr txBox="1"/>
          <p:nvPr/>
        </p:nvSpPr>
        <p:spPr>
          <a:xfrm>
            <a:off x="1341771" y="3601058"/>
            <a:ext cx="146861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200" b="1" noProof="1">
                <a:solidFill>
                  <a:schemeClr val="accent5"/>
                </a:solidFill>
              </a:rPr>
              <a:t>OPTION </a:t>
            </a:r>
          </a:p>
          <a:p>
            <a:pPr algn="ctr"/>
            <a:r>
              <a:rPr lang="en-US" sz="1200" b="1" noProof="1">
                <a:solidFill>
                  <a:schemeClr val="accent5"/>
                </a:solidFill>
              </a:rPr>
              <a:t>CHOICES</a:t>
            </a:r>
          </a:p>
        </p:txBody>
      </p:sp>
    </p:spTree>
    <p:extLst>
      <p:ext uri="{BB962C8B-B14F-4D97-AF65-F5344CB8AC3E}">
        <p14:creationId xmlns:p14="http://schemas.microsoft.com/office/powerpoint/2010/main" val="2171223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0</TotalTime>
  <Words>170</Words>
  <Application>Microsoft Office PowerPoint</Application>
  <PresentationFormat>On-screen Show (4:3)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Segoe UI Black</vt:lpstr>
      <vt:lpstr>Template PresentationGo</vt:lpstr>
      <vt:lpstr>Template PresentationGo Dark</vt:lpstr>
      <vt:lpstr>Custom Design</vt:lpstr>
      <vt:lpstr>     Progression in Biology (Langholm Academy)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Map Timeline</dc:title>
  <dc:creator>PresentationGO.com</dc:creator>
  <dc:description>© Copyright PresentationGO.com</dc:description>
  <cp:lastModifiedBy>Carolann Ginns</cp:lastModifiedBy>
  <cp:revision>21</cp:revision>
  <dcterms:created xsi:type="dcterms:W3CDTF">2014-11-26T05:14:11Z</dcterms:created>
  <dcterms:modified xsi:type="dcterms:W3CDTF">2022-02-15T13:38:09Z</dcterms:modified>
  <cp:category>Charts &amp; Diagrams</cp:category>
</cp:coreProperties>
</file>