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87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3A195-0128-4104-94E7-4EABCF0E4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AEFB7-9B50-495C-BF11-24DA25398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8A2AF-C79D-4DDC-ABAC-3C896E3D4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F0EBD-5A4B-4408-BD85-5611ECF4A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5FEAF-0DC2-4E55-94BB-31AD080FB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453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8CF2B-FDC3-4254-9684-FA85BAC1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61655-8480-46C8-81A5-A2FCC599B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81C22-B454-4B0B-AD5B-24401EF5C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7647E-BF43-467B-B7B4-9F44B4F1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5145E-D2AD-4ABF-B0F4-031F778B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130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B3DC-9D4F-4950-A515-A566B45A0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8EF72-57C4-4C5F-9EC8-A23CDCCBE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5B4AB-3CB0-43D0-9E9B-3C88DB4D0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2C9E2-4DAA-49BB-A885-7EFEACD5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EED87-FB2C-4FFF-BCC1-79873D01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89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ACC65-F583-4433-95FE-D26EFF292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F1E4A-CF8D-4D86-82C4-514341C1E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CF860-01E0-459C-835F-FAD5E245F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4425C-B69C-4417-B9DD-735F4D94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8C549-CA11-4C37-8505-B72E15ACE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F05B5-5A44-4855-8C38-801EDDD26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45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BC00-ED94-4CD3-A8C1-D4F39D75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D4FB-7F27-4E31-A6F4-C5C173DC3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8BB55F-5B1B-41ED-8FB9-C54A6672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6EC14-342A-417F-9484-0F3D0D34DB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97403-AD7D-40FF-99EA-B7FF76A8D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7DCB00-F488-4C74-9878-CA9ECA0B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C51730-5D2B-40A0-B71C-324075D4A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F38A02-29ED-46A8-923E-0DAFCE21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81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66381-290B-4D74-BD2E-A707FFCB0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7D5DA-0A35-4A22-A340-47700A1F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CCCD8A-DBB3-4E3F-A900-C2A35289C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98BAB3-FE40-482D-85C9-19D803CD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215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E580D-4470-497C-AC0A-3CCED2C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D89B10-7BC6-48C8-8071-08B3E18E4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28849-EBCD-4AF9-B4E6-A5E360F8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42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B4578-BD52-4F5F-ABD2-015277D6F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162A-FB98-44E3-9354-64DC20332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83347-D0CD-4AE0-820F-75CFBFDC4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251BD-E549-484D-B77E-78969AB23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59B50-B95B-4DE2-BCE3-F24DD125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F94B8A-2177-4D87-893F-65C3268D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89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D48D6-DEED-4D98-BD7B-ED80EA30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D09310-E0D1-451B-B35E-86D6032F3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578B3-4DAC-453E-8B1B-ED30A3668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A7992-5CBF-4421-A2BA-C459ED90F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AAFC2-68B3-435A-A3BD-9F9730CC4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1B5AA-4113-42A4-AD1D-559D776D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35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B3F69-E7EA-4751-9F30-C8512457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88F66F-73A3-472E-92B9-B7F367B80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BD3F2-D507-4F68-BF58-D591B5C7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8C11C-1103-4243-9E88-C3316A36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E4601-3047-4821-A7C3-9CA1FD12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51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4881FD-21FB-447A-9AC9-FB95F9828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36D85-9656-4C32-A3B9-67ADA5C82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3412D-D048-4EEF-BB2C-6DDCCFE6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8F628-A9DB-442F-9109-0E60D8DF6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44ADA-CF7C-45E6-B13D-99734522F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3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5B2FBD-0CC3-4F43-A39A-3B13824C4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2F8EA-0A9D-4EAA-A648-C0F916E47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36863-413E-4E2D-82A2-7534F8F1E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59BFE-9DB1-43F0-B6A7-16AB2B0369E1}" type="datetimeFigureOut">
              <a:rPr lang="en-GB" smtClean="0"/>
              <a:t>13/02/2021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BE144-C348-4BE3-9DDB-22436A5C2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618BE-22CF-419F-B71C-A05205478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68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jfif"/><Relationship Id="rId18" Type="http://schemas.openxmlformats.org/officeDocument/2006/relationships/image" Target="../media/image9.png"/><Relationship Id="rId26" Type="http://schemas.openxmlformats.org/officeDocument/2006/relationships/hyperlink" Target="https://www.buddha101.com/p_path.htm" TargetMode="External"/><Relationship Id="rId39" Type="http://schemas.openxmlformats.org/officeDocument/2006/relationships/image" Target="../media/image19.png"/><Relationship Id="rId21" Type="http://schemas.openxmlformats.org/officeDocument/2006/relationships/image" Target="../media/image10.jpg"/><Relationship Id="rId34" Type="http://schemas.openxmlformats.org/officeDocument/2006/relationships/image" Target="../media/image16.png"/><Relationship Id="rId42" Type="http://schemas.openxmlformats.org/officeDocument/2006/relationships/hyperlink" Target="http://pngimg.com/download/6993" TargetMode="External"/><Relationship Id="rId47" Type="http://schemas.openxmlformats.org/officeDocument/2006/relationships/hyperlink" Target="http://plants.swtexture.com/2010_03_01_archive.html" TargetMode="External"/><Relationship Id="rId50" Type="http://schemas.openxmlformats.org/officeDocument/2006/relationships/hyperlink" Target="https://pixabay.com/en/coffee-cup-hot-beverage-steam-154650/" TargetMode="External"/><Relationship Id="rId55" Type="http://schemas.openxmlformats.org/officeDocument/2006/relationships/image" Target="../media/image25.png"/><Relationship Id="rId7" Type="http://schemas.openxmlformats.org/officeDocument/2006/relationships/hyperlink" Target="https://pixabay.com/fr/plateau-livres-la-biblioth%C3%A8que-159852/" TargetMode="External"/><Relationship Id="rId2" Type="http://schemas.openxmlformats.org/officeDocument/2006/relationships/image" Target="../media/image1.jpg"/><Relationship Id="rId16" Type="http://schemas.openxmlformats.org/officeDocument/2006/relationships/hyperlink" Target="http://www.buddhanet.net/e-learning/buddhism/bs-s07c.htm" TargetMode="External"/><Relationship Id="rId29" Type="http://schemas.openxmlformats.org/officeDocument/2006/relationships/image" Target="../media/image14.jpg"/><Relationship Id="rId11" Type="http://schemas.openxmlformats.org/officeDocument/2006/relationships/hyperlink" Target="http://www.pngall.com/shelves-png" TargetMode="External"/><Relationship Id="rId24" Type="http://schemas.openxmlformats.org/officeDocument/2006/relationships/hyperlink" Target="https://www.sunyatacentre.org/the-three-poisons/" TargetMode="External"/><Relationship Id="rId32" Type="http://schemas.openxmlformats.org/officeDocument/2006/relationships/hyperlink" Target="https://www.deviantart.com/makiskan/art/Hanging-pot-665872392" TargetMode="External"/><Relationship Id="rId37" Type="http://schemas.openxmlformats.org/officeDocument/2006/relationships/image" Target="../media/image18.jpg"/><Relationship Id="rId40" Type="http://schemas.openxmlformats.org/officeDocument/2006/relationships/hyperlink" Target="https://en.wikipedia.org/wiki/GNOME_Files" TargetMode="External"/><Relationship Id="rId45" Type="http://schemas.openxmlformats.org/officeDocument/2006/relationships/hyperlink" Target="https://buddho.nl/en/buddhism-and-morality-the-five-precept/?gclid=CjwKCAiAsaOBBhA4EiwAo0_AnCm0pRw9OZ-AN2peA8yWox1ih-yYLpe7TQFkOprodnqJMV18yusBAxoChwAQAvD_BwE" TargetMode="External"/><Relationship Id="rId53" Type="http://schemas.openxmlformats.org/officeDocument/2006/relationships/hyperlink" Target="https://publicdomainvectors.org/en/free-clipart/Prayer-flags/78917.html" TargetMode="External"/><Relationship Id="rId5" Type="http://schemas.openxmlformats.org/officeDocument/2006/relationships/hyperlink" Target="https://www.youtube.com/watch?v=WBrYUlOYK0U" TargetMode="External"/><Relationship Id="rId10" Type="http://schemas.openxmlformats.org/officeDocument/2006/relationships/image" Target="../media/image5.png"/><Relationship Id="rId19" Type="http://schemas.openxmlformats.org/officeDocument/2006/relationships/hyperlink" Target="https://pixabay.com/illustrations/lamps-garland-lamp-light-lighting-2915821/" TargetMode="External"/><Relationship Id="rId31" Type="http://schemas.openxmlformats.org/officeDocument/2006/relationships/image" Target="../media/image15.png"/><Relationship Id="rId44" Type="http://schemas.openxmlformats.org/officeDocument/2006/relationships/hyperlink" Target="http://www.pngall.com/laptop-png" TargetMode="External"/><Relationship Id="rId52" Type="http://schemas.openxmlformats.org/officeDocument/2006/relationships/image" Target="../media/image24.png"/><Relationship Id="rId4" Type="http://schemas.openxmlformats.org/officeDocument/2006/relationships/hyperlink" Target="http://dottydotdotdesign1.blogspot.com/2013/01/pink-light-texture.html" TargetMode="External"/><Relationship Id="rId9" Type="http://schemas.openxmlformats.org/officeDocument/2006/relationships/hyperlink" Target="https://pngimg.com/download/6629" TargetMode="External"/><Relationship Id="rId14" Type="http://schemas.openxmlformats.org/officeDocument/2006/relationships/hyperlink" Target="https://thebuddhistcentre.com/text/three-jewels" TargetMode="External"/><Relationship Id="rId22" Type="http://schemas.openxmlformats.org/officeDocument/2006/relationships/image" Target="../media/image11.png"/><Relationship Id="rId27" Type="http://schemas.openxmlformats.org/officeDocument/2006/relationships/image" Target="../media/image13.jpg"/><Relationship Id="rId30" Type="http://schemas.openxmlformats.org/officeDocument/2006/relationships/hyperlink" Target="https://www.bbc.co.uk/bitesize/guides/zmd9dxs/revision/6" TargetMode="External"/><Relationship Id="rId35" Type="http://schemas.openxmlformats.org/officeDocument/2006/relationships/image" Target="../media/image17.png"/><Relationship Id="rId43" Type="http://schemas.openxmlformats.org/officeDocument/2006/relationships/image" Target="../media/image21.png"/><Relationship Id="rId48" Type="http://schemas.openxmlformats.org/officeDocument/2006/relationships/hyperlink" Target="https://www.accesstoinsight.org/ptf/dhamma/sila/dasasila.html" TargetMode="External"/><Relationship Id="rId56" Type="http://schemas.openxmlformats.org/officeDocument/2006/relationships/hyperlink" Target="http://www.pngall.com/buddhism-png" TargetMode="External"/><Relationship Id="rId8" Type="http://schemas.openxmlformats.org/officeDocument/2006/relationships/image" Target="../media/image4.png"/><Relationship Id="rId51" Type="http://schemas.openxmlformats.org/officeDocument/2006/relationships/hyperlink" Target="https://sway.office.com/M064zgjYpEAT5MXV?ref=Link" TargetMode="External"/><Relationship Id="rId3" Type="http://schemas.openxmlformats.org/officeDocument/2006/relationships/image" Target="../media/image2.jpg"/><Relationship Id="rId12" Type="http://schemas.openxmlformats.org/officeDocument/2006/relationships/hyperlink" Target="https://www.truetube.co.uk/film/day-life-buddhist-monk" TargetMode="External"/><Relationship Id="rId17" Type="http://schemas.openxmlformats.org/officeDocument/2006/relationships/image" Target="../media/image8.jpg"/><Relationship Id="rId25" Type="http://schemas.openxmlformats.org/officeDocument/2006/relationships/image" Target="../media/image12.jpg"/><Relationship Id="rId33" Type="http://schemas.openxmlformats.org/officeDocument/2006/relationships/hyperlink" Target="http://www.buddhanet.net/e-learning/buddhism/bs-s02.htm" TargetMode="External"/><Relationship Id="rId38" Type="http://schemas.openxmlformats.org/officeDocument/2006/relationships/hyperlink" Target="https://www.sqa.org.uk/sqa/45631.html" TargetMode="External"/><Relationship Id="rId46" Type="http://schemas.openxmlformats.org/officeDocument/2006/relationships/image" Target="../media/image22.png"/><Relationship Id="rId20" Type="http://schemas.openxmlformats.org/officeDocument/2006/relationships/hyperlink" Target="https://www.theravada.gr/en/the-three-characteristics-of-existence/?gclid=CjwKCAiA65iBBhB-EiwAW253Wy9rkYyBerP3yqWYLFaSfGVCykiSfhjAQyVld2-DApgZ6Vnfolxk1xoCAW0QAvD_BwE#1583484998419-9c8614c4-8ae3" TargetMode="External"/><Relationship Id="rId41" Type="http://schemas.openxmlformats.org/officeDocument/2006/relationships/image" Target="../media/image20.png"/><Relationship Id="rId54" Type="http://schemas.openxmlformats.org/officeDocument/2006/relationships/hyperlink" Target="https://www.bbc.co.uk/teach/life-of-the-buddha-a-spiritual-journey/zjf4y9q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5" Type="http://schemas.openxmlformats.org/officeDocument/2006/relationships/image" Target="../media/image7.jpg"/><Relationship Id="rId23" Type="http://schemas.openxmlformats.org/officeDocument/2006/relationships/hyperlink" Target="http://www.sketchuptexture.com/search/label/CUT%20OUT%20TREES" TargetMode="External"/><Relationship Id="rId28" Type="http://schemas.openxmlformats.org/officeDocument/2006/relationships/hyperlink" Target="https://www.bbc.co.uk/teach/why-do-buddhists-meditate/zdt9f4j" TargetMode="External"/><Relationship Id="rId36" Type="http://schemas.openxmlformats.org/officeDocument/2006/relationships/hyperlink" Target="https://www.bbc.co.uk/bitesize/guides/zr3sv9q/revision/1" TargetMode="External"/><Relationship Id="rId4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white board on a wall&#10;&#10;Description automatically generated with low confidence">
            <a:extLst>
              <a:ext uri="{FF2B5EF4-FFF2-40B4-BE49-F238E27FC236}">
                <a16:creationId xmlns:a16="http://schemas.microsoft.com/office/drawing/2014/main" id="{6B2D7C49-5E57-4476-A2D7-1FEBA9B53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/>
          <a:stretch/>
        </p:blipFill>
        <p:spPr>
          <a:xfrm>
            <a:off x="0" y="5314951"/>
            <a:ext cx="12192000" cy="1543049"/>
          </a:xfrm>
          <a:prstGeom prst="rect">
            <a:avLst/>
          </a:prstGeom>
        </p:spPr>
      </p:pic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8B4B8EEA-D2CE-440D-81BF-F027CE62A9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6000"/>
          <a:stretch/>
        </p:blipFill>
        <p:spPr>
          <a:xfrm>
            <a:off x="0" y="-457200"/>
            <a:ext cx="12192001" cy="577215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BC7648F-B894-44AF-B793-2881CF8589AE}"/>
              </a:ext>
            </a:extLst>
          </p:cNvPr>
          <p:cNvSpPr/>
          <p:nvPr/>
        </p:nvSpPr>
        <p:spPr>
          <a:xfrm>
            <a:off x="1800520" y="1833483"/>
            <a:ext cx="2977238" cy="335643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Ink Free" panose="03080402000500000000" pitchFamily="66" charset="0"/>
              </a:rPr>
              <a:t>Welcome to Mrs. Brown’s </a:t>
            </a:r>
            <a:r>
              <a:rPr lang="en-US" b="1" dirty="0">
                <a:solidFill>
                  <a:srgbClr val="FF0000"/>
                </a:solidFill>
                <a:latin typeface="Ink Free" panose="03080402000500000000" pitchFamily="66" charset="0"/>
              </a:rPr>
              <a:t>Buddhism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Ink Free" panose="03080402000500000000" pitchFamily="66" charset="0"/>
              </a:rPr>
              <a:t> revision room! Click on pictures, plants, books, and anything else to explore revision for N5 &amp; H. 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Ink Free" panose="03080402000500000000" pitchFamily="66" charset="0"/>
              </a:rPr>
              <a:t>Make notes as you go and remember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Ink Free" panose="03080402000500000000" pitchFamily="66" charset="0"/>
              </a:rPr>
              <a:t>KNOWLEDGE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Ink Free" panose="03080402000500000000" pitchFamily="66" charset="0"/>
              </a:rPr>
              <a:t>ANALYSIS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Ink Free" panose="03080402000500000000" pitchFamily="66" charset="0"/>
              </a:rPr>
              <a:t>EVALUATION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  <a:latin typeface="Ink Free" panose="03080402000500000000" pitchFamily="66" charset="0"/>
              </a:rPr>
              <a:t>There are 16 links</a:t>
            </a:r>
            <a:endParaRPr lang="en-GB" b="1" dirty="0">
              <a:solidFill>
                <a:srgbClr val="00B050"/>
              </a:solidFill>
              <a:latin typeface="Ink Free" panose="03080402000500000000" pitchFamily="66" charset="0"/>
            </a:endParaRPr>
          </a:p>
        </p:txBody>
      </p:sp>
      <p:pic>
        <p:nvPicPr>
          <p:cNvPr id="37" name="Picture 36" descr="A picture containing text, book, shelf, row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CEF66EEE-8A54-49BC-B6AD-421B65B0A0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572810" y="-366424"/>
            <a:ext cx="2536061" cy="2082057"/>
          </a:xfrm>
          <a:prstGeom prst="rect">
            <a:avLst/>
          </a:prstGeom>
        </p:spPr>
      </p:pic>
      <p:pic>
        <p:nvPicPr>
          <p:cNvPr id="39" name="Picture 38" descr="A clock with roman numerals&#10;&#10;Description automatically generated with medium confidence">
            <a:extLst>
              <a:ext uri="{FF2B5EF4-FFF2-40B4-BE49-F238E27FC236}">
                <a16:creationId xmlns:a16="http://schemas.microsoft.com/office/drawing/2014/main" id="{D4DF2A50-C62B-488E-AD25-BBB657CC12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-206437" y="-155886"/>
            <a:ext cx="1379496" cy="1371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6B230C-A8C4-4A03-AAE6-79D0476E4E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2138069" y="821479"/>
            <a:ext cx="1905448" cy="1704762"/>
          </a:xfrm>
          <a:prstGeom prst="rect">
            <a:avLst/>
          </a:prstGeom>
        </p:spPr>
      </p:pic>
      <p:pic>
        <p:nvPicPr>
          <p:cNvPr id="47" name="Picture 46" descr="A picture containing text, linedrawing&#10;&#10;Description automatically generated">
            <a:hlinkClick r:id="rId12"/>
            <a:extLst>
              <a:ext uri="{FF2B5EF4-FFF2-40B4-BE49-F238E27FC236}">
                <a16:creationId xmlns:a16="http://schemas.microsoft.com/office/drawing/2014/main" id="{9C60ABEA-D55B-496F-846E-3BB2AEB4224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b="10450"/>
          <a:stretch/>
        </p:blipFill>
        <p:spPr>
          <a:xfrm>
            <a:off x="7416787" y="122913"/>
            <a:ext cx="1383124" cy="13434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9" name="Picture 48">
            <a:hlinkClick r:id="rId14"/>
            <a:extLst>
              <a:ext uri="{FF2B5EF4-FFF2-40B4-BE49-F238E27FC236}">
                <a16:creationId xmlns:a16="http://schemas.microsoft.com/office/drawing/2014/main" id="{715F4DA2-2097-40F5-9071-95926FC78A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231" y="2749803"/>
            <a:ext cx="971816" cy="10625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4" name="Picture 53" descr="A picture containing text&#10;&#10;Description automatically generated">
            <a:hlinkClick r:id="rId16"/>
            <a:extLst>
              <a:ext uri="{FF2B5EF4-FFF2-40B4-BE49-F238E27FC236}">
                <a16:creationId xmlns:a16="http://schemas.microsoft.com/office/drawing/2014/main" id="{87DAD3DE-6342-47B0-A5C2-5C93938BAE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690" y="130032"/>
            <a:ext cx="2189037" cy="30646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674549B-D260-4550-A94B-D199D5065A42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rcRect t="6194" b="72054"/>
          <a:stretch/>
        </p:blipFill>
        <p:spPr>
          <a:xfrm>
            <a:off x="1462716" y="-695043"/>
            <a:ext cx="9144000" cy="936481"/>
          </a:xfrm>
          <a:prstGeom prst="rect">
            <a:avLst/>
          </a:prstGeom>
        </p:spPr>
      </p:pic>
      <p:pic>
        <p:nvPicPr>
          <p:cNvPr id="57" name="Picture 56" descr="A picture containing circle&#10;&#10;Description automatically generated">
            <a:hlinkClick r:id="rId20"/>
            <a:extLst>
              <a:ext uri="{FF2B5EF4-FFF2-40B4-BE49-F238E27FC236}">
                <a16:creationId xmlns:a16="http://schemas.microsoft.com/office/drawing/2014/main" id="{88BFB986-8075-4468-88F3-B2AEA3B91D1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769" y="3476724"/>
            <a:ext cx="1383125" cy="12642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4" name="Picture 43" descr="A plant in a pot&#10;&#10;Description automatically generated with medium confidence">
            <a:extLst>
              <a:ext uri="{FF2B5EF4-FFF2-40B4-BE49-F238E27FC236}">
                <a16:creationId xmlns:a16="http://schemas.microsoft.com/office/drawing/2014/main" id="{4B85CE77-3400-48ED-82A1-06C1131C451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3"/>
              </a:ext>
            </a:extLst>
          </a:blip>
          <a:stretch>
            <a:fillRect/>
          </a:stretch>
        </p:blipFill>
        <p:spPr>
          <a:xfrm>
            <a:off x="-1600815" y="479281"/>
            <a:ext cx="3491499" cy="5557240"/>
          </a:xfrm>
          <a:prstGeom prst="rect">
            <a:avLst/>
          </a:prstGeom>
        </p:spPr>
      </p:pic>
      <p:pic>
        <p:nvPicPr>
          <p:cNvPr id="62" name="Picture 61" descr="A picture containing text, ceramic ware&#10;&#10;Description automatically generated">
            <a:hlinkClick r:id="rId24"/>
            <a:extLst>
              <a:ext uri="{FF2B5EF4-FFF2-40B4-BE49-F238E27FC236}">
                <a16:creationId xmlns:a16="http://schemas.microsoft.com/office/drawing/2014/main" id="{D2068611-4368-4941-9F8B-122EE7F76D9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904" y="74377"/>
            <a:ext cx="1241688" cy="12261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4" name="Picture 1023" descr="Diagram&#10;&#10;Description automatically generated">
            <a:hlinkClick r:id="rId26"/>
            <a:extLst>
              <a:ext uri="{FF2B5EF4-FFF2-40B4-BE49-F238E27FC236}">
                <a16:creationId xmlns:a16="http://schemas.microsoft.com/office/drawing/2014/main" id="{5F7000DA-10DC-48AA-B55E-FE22F32D6A2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356" y="1856867"/>
            <a:ext cx="1654336" cy="12264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8" name="Picture 1027">
            <a:hlinkClick r:id="rId28"/>
            <a:extLst>
              <a:ext uri="{FF2B5EF4-FFF2-40B4-BE49-F238E27FC236}">
                <a16:creationId xmlns:a16="http://schemas.microsoft.com/office/drawing/2014/main" id="{08AC72F5-43FB-428C-96B4-2011210CC51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902" y="1736567"/>
            <a:ext cx="1140549" cy="11405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A close - up of a green leaf&#10;&#10;Description automatically generated with low confidence">
            <a:hlinkClick r:id="rId30"/>
            <a:extLst>
              <a:ext uri="{FF2B5EF4-FFF2-40B4-BE49-F238E27FC236}">
                <a16:creationId xmlns:a16="http://schemas.microsoft.com/office/drawing/2014/main" id="{7BCE9DF9-F4D2-4195-AB92-4917DA997AFC}"/>
              </a:ext>
            </a:extLst>
          </p:cNvPr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2"/>
              </a:ext>
            </a:extLst>
          </a:blip>
          <a:srcRect l="15684" t="20641" r="16312" b="5059"/>
          <a:stretch/>
        </p:blipFill>
        <p:spPr>
          <a:xfrm>
            <a:off x="8267439" y="-337634"/>
            <a:ext cx="2325258" cy="3071770"/>
          </a:xfrm>
          <a:prstGeom prst="rect">
            <a:avLst/>
          </a:prstGeom>
        </p:spPr>
      </p:pic>
      <p:pic>
        <p:nvPicPr>
          <p:cNvPr id="1032" name="Picture 1031" descr="Diagram&#10;&#10;Description automatically generated">
            <a:hlinkClick r:id="rId33"/>
            <a:extLst>
              <a:ext uri="{FF2B5EF4-FFF2-40B4-BE49-F238E27FC236}">
                <a16:creationId xmlns:a16="http://schemas.microsoft.com/office/drawing/2014/main" id="{96D8EC33-E70F-461D-BAC6-9F61DCF696A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235" y="3139436"/>
            <a:ext cx="1057605" cy="105760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" name="Picture 10" descr="Bitmoji Image">
            <a:extLst>
              <a:ext uri="{FF2B5EF4-FFF2-40B4-BE49-F238E27FC236}">
                <a16:creationId xmlns:a16="http://schemas.microsoft.com/office/drawing/2014/main" id="{4E816238-0E8B-44DE-8F93-3B068A9F0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4" t="17523" r="30129" b="-1"/>
          <a:stretch/>
        </p:blipFill>
        <p:spPr bwMode="auto">
          <a:xfrm>
            <a:off x="76797" y="1856867"/>
            <a:ext cx="2254928" cy="468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037" descr="A picture containing text&#10;&#10;Description automatically generated">
            <a:hlinkClick r:id="rId36"/>
            <a:extLst>
              <a:ext uri="{FF2B5EF4-FFF2-40B4-BE49-F238E27FC236}">
                <a16:creationId xmlns:a16="http://schemas.microsoft.com/office/drawing/2014/main" id="{D8BB3929-E2FC-4A10-B489-8F609CF48F14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98" y="-73531"/>
            <a:ext cx="1383125" cy="11259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A picture containing text, file, metalware, stall&#10;&#10;Description automatically generated">
            <a:hlinkClick r:id="rId38"/>
            <a:extLst>
              <a:ext uri="{FF2B5EF4-FFF2-40B4-BE49-F238E27FC236}">
                <a16:creationId xmlns:a16="http://schemas.microsoft.com/office/drawing/2014/main" id="{F494B725-A646-40A4-B7E2-92316A8E11AC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0"/>
              </a:ext>
            </a:extLst>
          </a:blip>
          <a:stretch>
            <a:fillRect/>
          </a:stretch>
        </p:blipFill>
        <p:spPr>
          <a:xfrm>
            <a:off x="6196470" y="4410643"/>
            <a:ext cx="1519487" cy="2012332"/>
          </a:xfrm>
          <a:prstGeom prst="rect">
            <a:avLst/>
          </a:prstGeom>
        </p:spPr>
      </p:pic>
      <p:pic>
        <p:nvPicPr>
          <p:cNvPr id="50" name="Picture 49" descr="A picture containing furniture, wooden, table, seat&#10;&#10;Description automatically generated">
            <a:extLst>
              <a:ext uri="{FF2B5EF4-FFF2-40B4-BE49-F238E27FC236}">
                <a16:creationId xmlns:a16="http://schemas.microsoft.com/office/drawing/2014/main" id="{4A0BF740-BF05-4EA9-AF75-3B22E274A7E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2"/>
              </a:ext>
            </a:extLst>
          </a:blip>
          <a:stretch>
            <a:fillRect/>
          </a:stretch>
        </p:blipFill>
        <p:spPr>
          <a:xfrm>
            <a:off x="7618058" y="4407184"/>
            <a:ext cx="5419724" cy="2632163"/>
          </a:xfrm>
          <a:prstGeom prst="rect">
            <a:avLst/>
          </a:prstGeom>
        </p:spPr>
      </p:pic>
      <p:pic>
        <p:nvPicPr>
          <p:cNvPr id="53" name="Picture 52" descr="A white computer with a blue screen&#10;&#10;Description automatically generated with medium confidence">
            <a:extLst>
              <a:ext uri="{FF2B5EF4-FFF2-40B4-BE49-F238E27FC236}">
                <a16:creationId xmlns:a16="http://schemas.microsoft.com/office/drawing/2014/main" id="{B59672A3-049D-4929-802B-29F340E625E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4"/>
              </a:ext>
            </a:extLst>
          </a:blip>
          <a:stretch>
            <a:fillRect/>
          </a:stretch>
        </p:blipFill>
        <p:spPr>
          <a:xfrm>
            <a:off x="9348360" y="3525105"/>
            <a:ext cx="1959121" cy="1297705"/>
          </a:xfrm>
          <a:prstGeom prst="rect">
            <a:avLst/>
          </a:prstGeom>
        </p:spPr>
      </p:pic>
      <p:pic>
        <p:nvPicPr>
          <p:cNvPr id="32" name="Picture 31" descr="A plant in a pot&#10;&#10;Description automatically generated with low confidence">
            <a:hlinkClick r:id="rId45"/>
            <a:extLst>
              <a:ext uri="{FF2B5EF4-FFF2-40B4-BE49-F238E27FC236}">
                <a16:creationId xmlns:a16="http://schemas.microsoft.com/office/drawing/2014/main" id="{1240F74E-C633-4F3A-B108-83E7584BFA2F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7"/>
              </a:ext>
            </a:extLst>
          </a:blip>
          <a:stretch>
            <a:fillRect/>
          </a:stretch>
        </p:blipFill>
        <p:spPr>
          <a:xfrm>
            <a:off x="11288257" y="2858200"/>
            <a:ext cx="1047750" cy="1905000"/>
          </a:xfrm>
          <a:prstGeom prst="rect">
            <a:avLst/>
          </a:prstGeom>
        </p:spPr>
      </p:pic>
      <p:pic>
        <p:nvPicPr>
          <p:cNvPr id="58" name="Picture 57" descr="Icon&#10;&#10;Description automatically generated">
            <a:hlinkClick r:id="rId48"/>
            <a:extLst>
              <a:ext uri="{FF2B5EF4-FFF2-40B4-BE49-F238E27FC236}">
                <a16:creationId xmlns:a16="http://schemas.microsoft.com/office/drawing/2014/main" id="{25956E2D-89CE-4223-8E93-B63ABA98C0D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0"/>
              </a:ext>
            </a:extLst>
          </a:blip>
          <a:stretch>
            <a:fillRect/>
          </a:stretch>
        </p:blipFill>
        <p:spPr>
          <a:xfrm>
            <a:off x="11002503" y="4141571"/>
            <a:ext cx="490537" cy="595719"/>
          </a:xfrm>
          <a:prstGeom prst="rect">
            <a:avLst/>
          </a:prstGeom>
        </p:spPr>
      </p:pic>
      <p:pic>
        <p:nvPicPr>
          <p:cNvPr id="1036" name="Picture 1035" descr="Qr code&#10;&#10;Description automatically generated">
            <a:hlinkClick r:id="rId51"/>
            <a:extLst>
              <a:ext uri="{FF2B5EF4-FFF2-40B4-BE49-F238E27FC236}">
                <a16:creationId xmlns:a16="http://schemas.microsoft.com/office/drawing/2014/main" id="{FCB3017A-8640-4A9F-BE44-8A95DA30EAF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3"/>
              </a:ext>
            </a:extLst>
          </a:blip>
          <a:stretch>
            <a:fillRect/>
          </a:stretch>
        </p:blipFill>
        <p:spPr>
          <a:xfrm rot="1230067">
            <a:off x="8002558" y="4374529"/>
            <a:ext cx="3172990" cy="1327217"/>
          </a:xfrm>
          <a:prstGeom prst="rect">
            <a:avLst/>
          </a:prstGeom>
        </p:spPr>
      </p:pic>
      <p:pic>
        <p:nvPicPr>
          <p:cNvPr id="6" name="Picture 5" descr="A statue of a person&#10;&#10;Description automatically generated with medium confidence">
            <a:hlinkClick r:id="rId54"/>
            <a:extLst>
              <a:ext uri="{FF2B5EF4-FFF2-40B4-BE49-F238E27FC236}">
                <a16:creationId xmlns:a16="http://schemas.microsoft.com/office/drawing/2014/main" id="{44FE6D79-63B3-49F8-9F9F-43354C366D20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6"/>
              </a:ext>
            </a:extLst>
          </a:blip>
          <a:stretch>
            <a:fillRect/>
          </a:stretch>
        </p:blipFill>
        <p:spPr>
          <a:xfrm>
            <a:off x="2554606" y="179561"/>
            <a:ext cx="1198409" cy="148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92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2551</TotalTime>
  <Words>42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Ink Free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Brown</dc:creator>
  <cp:lastModifiedBy>Zoe Brown</cp:lastModifiedBy>
  <cp:revision>34</cp:revision>
  <dcterms:created xsi:type="dcterms:W3CDTF">2021-02-11T15:48:39Z</dcterms:created>
  <dcterms:modified xsi:type="dcterms:W3CDTF">2021-02-14T15:09:28Z</dcterms:modified>
</cp:coreProperties>
</file>