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3A195-0128-4104-94E7-4EABCF0E4E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AAEFB7-9B50-495C-BF11-24DA253980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8A2AF-C79D-4DDC-ABAC-3C896E3D4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F0EBD-5A4B-4408-BD85-5611ECF4A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5FEAF-0DC2-4E55-94BB-31AD080FB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453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8CF2B-FDC3-4254-9684-FA85BAC16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61655-8480-46C8-81A5-A2FCC599B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81C22-B454-4B0B-AD5B-24401EF5C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7647E-BF43-467B-B7B4-9F44B4F19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5145E-D2AD-4ABF-B0F4-031F778B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130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8B3DC-9D4F-4950-A515-A566B45A0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8EF72-57C4-4C5F-9EC8-A23CDCCBE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5B4AB-3CB0-43D0-9E9B-3C88DB4D0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2C9E2-4DAA-49BB-A885-7EFEACD54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EED87-FB2C-4FFF-BCC1-79873D01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89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ACC65-F583-4433-95FE-D26EFF292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F1E4A-CF8D-4D86-82C4-514341C1EF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2CF860-01E0-459C-835F-FAD5E245F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4425C-B69C-4417-B9DD-735F4D941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8C549-CA11-4C37-8505-B72E15ACE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4F05B5-5A44-4855-8C38-801EDDD26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245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5BC00-ED94-4CD3-A8C1-D4F39D75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FD4FB-7F27-4E31-A6F4-C5C173DC3B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8BB55F-5B1B-41ED-8FB9-C54A66728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16EC14-342A-417F-9484-0F3D0D34DB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597403-AD7D-40FF-99EA-B7FF76A8DA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7DCB00-F488-4C74-9878-CA9ECA0BA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C51730-5D2B-40A0-B71C-324075D4A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F38A02-29ED-46A8-923E-0DAFCE21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817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66381-290B-4D74-BD2E-A707FFCB0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C7D5DA-0A35-4A22-A340-47700A1F3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CCCD8A-DBB3-4E3F-A900-C2A35289C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98BAB3-FE40-482D-85C9-19D803CD9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215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1E580D-4470-497C-AC0A-3CCED2C7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D89B10-7BC6-48C8-8071-08B3E18E4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528849-EBCD-4AF9-B4E6-A5E360F8D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421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B4578-BD52-4F5F-ABD2-015277D6F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41162A-FB98-44E3-9354-64DC20332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83347-D0CD-4AE0-820F-75CFBFDC4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251BD-E549-484D-B77E-78969AB23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559B50-B95B-4DE2-BCE3-F24DD125F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F94B8A-2177-4D87-893F-65C3268D2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892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D48D6-DEED-4D98-BD7B-ED80EA307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D09310-E0D1-451B-B35E-86D6032F33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578B3-4DAC-453E-8B1B-ED30A3668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6A7992-5CBF-4421-A2BA-C459ED90F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1AAFC2-68B3-435A-A3BD-9F9730CC4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1B5AA-4113-42A4-AD1D-559D776D4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355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B3F69-E7EA-4751-9F30-C85124575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88F66F-73A3-472E-92B9-B7F367B80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BD3F2-D507-4F68-BF58-D591B5C7D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8C11C-1103-4243-9E88-C3316A362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E4601-3047-4821-A7C3-9CA1FD121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511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4881FD-21FB-447A-9AC9-FB95F98281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D36D85-9656-4C32-A3B9-67ADA5C82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3412D-D048-4EEF-BB2C-6DDCCFE6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59BFE-9DB1-43F0-B6A7-16AB2B0369E1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8F628-A9DB-442F-9109-0E60D8DF6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44ADA-CF7C-45E6-B13D-99734522F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3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5B2FBD-0CC3-4F43-A39A-3B13824C4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2F8EA-0A9D-4EAA-A648-C0F916E47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36863-413E-4E2D-82A2-7534F8F1EB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59BFE-9DB1-43F0-B6A7-16AB2B0369E1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BE144-C348-4BE3-9DDB-22436A5C2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618BE-22CF-419F-B71C-A05205478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9282B-D440-43A8-A61C-84AD70A9BF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681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9" Type="http://schemas.openxmlformats.org/officeDocument/2006/relationships/image" Target="../media/image9.png"/><Relationship Id="rId34" Type="http://schemas.openxmlformats.org/officeDocument/2006/relationships/hyperlink" Target="https://www.simplypsychology.org/theories.html" TargetMode="External"/><Relationship Id="rId42" Type="http://schemas.openxmlformats.org/officeDocument/2006/relationships/hyperlink" Target="https://siestio.com/sleep-deprivation-experiment/" TargetMode="External"/><Relationship Id="rId47" Type="http://schemas.openxmlformats.org/officeDocument/2006/relationships/image" Target="../media/image13.png"/><Relationship Id="rId50" Type="http://schemas.openxmlformats.org/officeDocument/2006/relationships/image" Target="../media/image15.jpeg"/><Relationship Id="rId55" Type="http://schemas.openxmlformats.org/officeDocument/2006/relationships/hyperlink" Target="https://www.simplypsychology.org/cognitive.html" TargetMode="External"/><Relationship Id="rId63" Type="http://schemas.openxmlformats.org/officeDocument/2006/relationships/image" Target="../media/image23.png"/><Relationship Id="rId68" Type="http://schemas.openxmlformats.org/officeDocument/2006/relationships/hyperlink" Target="https://www.freud.org.uk/education/resources/the-interpretation-of-dreams/" TargetMode="External"/><Relationship Id="rId7" Type="http://schemas.openxmlformats.org/officeDocument/2006/relationships/hyperlink" Target="https://www.sleepfoundation.org/circadian-rhythm" TargetMode="External"/><Relationship Id="rId17" Type="http://schemas.openxmlformats.org/officeDocument/2006/relationships/image" Target="../media/image6.png"/><Relationship Id="rId33" Type="http://schemas.openxmlformats.org/officeDocument/2006/relationships/hyperlink" Target="http://pngimg.com/download/6993" TargetMode="External"/><Relationship Id="rId38" Type="http://schemas.openxmlformats.org/officeDocument/2006/relationships/hyperlink" Target="https://www.simplypsychology.org/biological-psychology.html" TargetMode="External"/><Relationship Id="rId46" Type="http://schemas.openxmlformats.org/officeDocument/2006/relationships/hyperlink" Target="https://www.tutor2u.net/psychology/topics/exogenous-zeitgebers" TargetMode="External"/><Relationship Id="rId12" Type="http://schemas.openxmlformats.org/officeDocument/2006/relationships/hyperlink" Target="http://www.sketchuptexture.com/search/label/CUT%20OUT%20TREES" TargetMode="External"/><Relationship Id="rId59" Type="http://schemas.openxmlformats.org/officeDocument/2006/relationships/image" Target="../media/image21.jpeg"/><Relationship Id="rId67" Type="http://schemas.openxmlformats.org/officeDocument/2006/relationships/hyperlink" Target="https://pixabay.com/pt/canetas-l%C3%A1pis-l%C3%A1pis-de-cor-verde-156016/" TargetMode="External"/><Relationship Id="rId71" Type="http://schemas.openxmlformats.org/officeDocument/2006/relationships/image" Target="../media/image27.png"/><Relationship Id="rId2" Type="http://schemas.openxmlformats.org/officeDocument/2006/relationships/image" Target="../media/image1.jpg"/><Relationship Id="rId16" Type="http://schemas.openxmlformats.org/officeDocument/2006/relationships/hyperlink" Target="http://www.pngall.com/shelves-png" TargetMode="External"/><Relationship Id="rId41" Type="http://schemas.openxmlformats.org/officeDocument/2006/relationships/image" Target="../media/image10.png"/><Relationship Id="rId54" Type="http://schemas.openxmlformats.org/officeDocument/2006/relationships/image" Target="../media/image18.png"/><Relationship Id="rId62" Type="http://schemas.openxmlformats.org/officeDocument/2006/relationships/hyperlink" Target="https://www.gosh.nhs.uk/conditions-and-treatments/procedures-and-treatments/sleep-electroencephalogram-sleep-eeg/" TargetMode="External"/><Relationship Id="rId70" Type="http://schemas.openxmlformats.org/officeDocument/2006/relationships/hyperlink" Target="https://www.youtube.com/watch?v=lao8xrAWEVM&amp;list=PLNYxXadeCcJvbuKEzSKINUSAdYjKwsEzn&amp;index=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fr/plateau-livres-la-biblioth%C3%A8que-159852/" TargetMode="External"/><Relationship Id="rId37" Type="http://schemas.openxmlformats.org/officeDocument/2006/relationships/image" Target="../media/image8.jpg"/><Relationship Id="rId40" Type="http://schemas.openxmlformats.org/officeDocument/2006/relationships/hyperlink" Target="https://quizlet.com/gb/306235391/czeisler-et-al-1990-flash-cards/" TargetMode="External"/><Relationship Id="rId45" Type="http://schemas.openxmlformats.org/officeDocument/2006/relationships/image" Target="../media/image12.png"/><Relationship Id="rId53" Type="http://schemas.openxmlformats.org/officeDocument/2006/relationships/hyperlink" Target="https://pixabay.com/illustrations/lamps-garland-lamp-light-lighting-2915821/" TargetMode="External"/><Relationship Id="rId58" Type="http://schemas.openxmlformats.org/officeDocument/2006/relationships/image" Target="../media/image20.png"/><Relationship Id="rId66" Type="http://schemas.openxmlformats.org/officeDocument/2006/relationships/image" Target="../media/image25.png"/><Relationship Id="rId74" Type="http://schemas.openxmlformats.org/officeDocument/2006/relationships/image" Target="../media/image28.jpg"/><Relationship Id="rId5" Type="http://schemas.openxmlformats.org/officeDocument/2006/relationships/image" Target="../media/image3.png"/><Relationship Id="rId36" Type="http://schemas.openxmlformats.org/officeDocument/2006/relationships/hyperlink" Target="https://www.simplypsychology.org/psychodynamic.html" TargetMode="External"/><Relationship Id="rId49" Type="http://schemas.openxmlformats.org/officeDocument/2006/relationships/hyperlink" Target="https://www.simplypsychology.org/dement-kleitman.html" TargetMode="External"/><Relationship Id="rId57" Type="http://schemas.openxmlformats.org/officeDocument/2006/relationships/hyperlink" Target="http://www.pngall.com/laptop-png" TargetMode="External"/><Relationship Id="rId61" Type="http://schemas.openxmlformats.org/officeDocument/2006/relationships/image" Target="../media/image22.jpeg"/><Relationship Id="rId10" Type="http://schemas.openxmlformats.org/officeDocument/2006/relationships/image" Target="../media/image5.png"/><Relationship Id="rId44" Type="http://schemas.openxmlformats.org/officeDocument/2006/relationships/hyperlink" Target="https://www.psychologistworld.com/memory/schema-memory" TargetMode="External"/><Relationship Id="rId52" Type="http://schemas.openxmlformats.org/officeDocument/2006/relationships/image" Target="../media/image17.png"/><Relationship Id="rId60" Type="http://schemas.openxmlformats.org/officeDocument/2006/relationships/hyperlink" Target="https://www.alleydog.com/glossary/definition.php?term=Crick-Mitchison+Theory+" TargetMode="External"/><Relationship Id="rId65" Type="http://schemas.openxmlformats.org/officeDocument/2006/relationships/hyperlink" Target="http://learnmem.cshlp.org/content/13/3/259.full.html" TargetMode="External"/><Relationship Id="rId73" Type="http://schemas.openxmlformats.org/officeDocument/2006/relationships/hyperlink" Target="https://www.sleepfoundation.org/sleep-disorders" TargetMode="External"/><Relationship Id="rId4" Type="http://schemas.openxmlformats.org/officeDocument/2006/relationships/hyperlink" Target="http://dottydotdotdesign1.blogspot.com/2013/01/pink-light-texture.html" TargetMode="External"/><Relationship Id="rId9" Type="http://schemas.openxmlformats.org/officeDocument/2006/relationships/hyperlink" Target="https://pngimg.com/download/6629" TargetMode="External"/><Relationship Id="rId35" Type="http://schemas.openxmlformats.org/officeDocument/2006/relationships/image" Target="../media/image7.png"/><Relationship Id="rId43" Type="http://schemas.openxmlformats.org/officeDocument/2006/relationships/image" Target="../media/image11.png"/><Relationship Id="rId48" Type="http://schemas.openxmlformats.org/officeDocument/2006/relationships/image" Target="../media/image14.jpeg"/><Relationship Id="rId56" Type="http://schemas.openxmlformats.org/officeDocument/2006/relationships/image" Target="../media/image19.png"/><Relationship Id="rId14" Type="http://schemas.openxmlformats.org/officeDocument/2006/relationships/hyperlink" Target="https://www.deviantart.com/makiskan/art/Hanging-pot-665872392" TargetMode="External"/><Relationship Id="rId64" Type="http://schemas.openxmlformats.org/officeDocument/2006/relationships/image" Target="../media/image24.png"/><Relationship Id="rId69" Type="http://schemas.openxmlformats.org/officeDocument/2006/relationships/image" Target="../media/image26.jpg"/><Relationship Id="rId8" Type="http://schemas.openxmlformats.org/officeDocument/2006/relationships/image" Target="../media/image4.png"/><Relationship Id="rId51" Type="http://schemas.openxmlformats.org/officeDocument/2006/relationships/image" Target="../media/image16.png"/><Relationship Id="rId72" Type="http://schemas.openxmlformats.org/officeDocument/2006/relationships/hyperlink" Target="https://pixabay.com/en/coffee-cup-hot-beverage-steam-154650/" TargetMode="Externa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A white board on a wall&#10;&#10;Description automatically generated with low confidence">
            <a:extLst>
              <a:ext uri="{FF2B5EF4-FFF2-40B4-BE49-F238E27FC236}">
                <a16:creationId xmlns:a16="http://schemas.microsoft.com/office/drawing/2014/main" id="{6B2D7C49-5E57-4476-A2D7-1FEBA9B53B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/>
          <a:stretch/>
        </p:blipFill>
        <p:spPr>
          <a:xfrm>
            <a:off x="0" y="5314950"/>
            <a:ext cx="12192000" cy="1543049"/>
          </a:xfrm>
          <a:prstGeom prst="rect">
            <a:avLst/>
          </a:prstGeom>
        </p:spPr>
      </p:pic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8B4B8EEA-D2CE-440D-81BF-F027CE62A9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rcRect b="6000"/>
          <a:stretch/>
        </p:blipFill>
        <p:spPr>
          <a:xfrm>
            <a:off x="0" y="-457200"/>
            <a:ext cx="12192001" cy="577215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DBC7648F-B894-44AF-B793-2881CF8589AE}"/>
              </a:ext>
            </a:extLst>
          </p:cNvPr>
          <p:cNvSpPr/>
          <p:nvPr/>
        </p:nvSpPr>
        <p:spPr>
          <a:xfrm>
            <a:off x="4756246" y="879606"/>
            <a:ext cx="3005754" cy="1347144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7" name="Picture 36" descr="A picture containing text, book, shelf, row&#10;&#10;Description automatically generated">
            <a:extLst>
              <a:ext uri="{FF2B5EF4-FFF2-40B4-BE49-F238E27FC236}">
                <a16:creationId xmlns:a16="http://schemas.microsoft.com/office/drawing/2014/main" id="{CEF66EEE-8A54-49BC-B6AD-421B65B0A0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572810" y="-366424"/>
            <a:ext cx="2536061" cy="2082057"/>
          </a:xfrm>
          <a:prstGeom prst="rect">
            <a:avLst/>
          </a:prstGeom>
        </p:spPr>
      </p:pic>
      <p:pic>
        <p:nvPicPr>
          <p:cNvPr id="39" name="Picture 38" descr="A clock with roman numerals&#10;&#10;Description automatically generated with medium confidence">
            <a:hlinkClick r:id="rId7"/>
            <a:extLst>
              <a:ext uri="{FF2B5EF4-FFF2-40B4-BE49-F238E27FC236}">
                <a16:creationId xmlns:a16="http://schemas.microsoft.com/office/drawing/2014/main" id="{D4DF2A50-C62B-488E-AD25-BBB657CC122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45855" y="-406075"/>
            <a:ext cx="1379496" cy="1371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6B230C-A8C4-4A03-AAE6-79D0476E4E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4705177" y="-172429"/>
            <a:ext cx="3139620" cy="1704762"/>
          </a:xfrm>
          <a:prstGeom prst="rect">
            <a:avLst/>
          </a:prstGeom>
        </p:spPr>
      </p:pic>
      <p:pic>
        <p:nvPicPr>
          <p:cNvPr id="50" name="Picture 49" descr="A picture containing furniture, wooden, table, seat&#10;&#10;Description automatically generated">
            <a:extLst>
              <a:ext uri="{FF2B5EF4-FFF2-40B4-BE49-F238E27FC236}">
                <a16:creationId xmlns:a16="http://schemas.microsoft.com/office/drawing/2014/main" id="{4A0BF740-BF05-4EA9-AF75-3B22E274A7E1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3"/>
              </a:ext>
            </a:extLst>
          </a:blip>
          <a:stretch>
            <a:fillRect/>
          </a:stretch>
        </p:blipFill>
        <p:spPr>
          <a:xfrm>
            <a:off x="10047969" y="4201668"/>
            <a:ext cx="4235054" cy="2056812"/>
          </a:xfrm>
          <a:prstGeom prst="rect">
            <a:avLst/>
          </a:prstGeom>
        </p:spPr>
      </p:pic>
      <p:pic>
        <p:nvPicPr>
          <p:cNvPr id="4" name="Picture 3">
            <a:hlinkClick r:id="rId34"/>
          </p:cNvPr>
          <p:cNvPicPr>
            <a:picLocks noChangeAspect="1"/>
          </p:cNvPicPr>
          <p:nvPr/>
        </p:nvPicPr>
        <p:blipFill>
          <a:blip r:embed="rId3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889" y="1807911"/>
            <a:ext cx="2391876" cy="1594584"/>
          </a:xfrm>
          <a:prstGeom prst="rect">
            <a:avLst/>
          </a:prstGeom>
        </p:spPr>
      </p:pic>
      <p:pic>
        <p:nvPicPr>
          <p:cNvPr id="5" name="Picture 4">
            <a:hlinkClick r:id="rId36"/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297" y="176555"/>
            <a:ext cx="1023075" cy="145842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 descr="Ceramic Pig Transparent PNG by AbsurdWordPreferred on ...">
            <a:hlinkClick r:id="rId38"/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187" y="-14381"/>
            <a:ext cx="951203" cy="862424"/>
          </a:xfrm>
          <a:prstGeom prst="rect">
            <a:avLst/>
          </a:prstGeom>
        </p:spPr>
      </p:pic>
      <p:pic>
        <p:nvPicPr>
          <p:cNvPr id="7" name="Picture 6">
            <a:hlinkClick r:id="rId40"/>
          </p:cNvPr>
          <p:cNvPicPr>
            <a:picLocks noChangeAspect="1"/>
          </p:cNvPicPr>
          <p:nvPr/>
        </p:nvPicPr>
        <p:blipFill>
          <a:blip r:embed="rId4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193" y="327042"/>
            <a:ext cx="886095" cy="132914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Picture 15" descr="Free photo Record Turntable Record Player Nostalgia Music ...">
            <a:hlinkClick r:id="rId42"/>
          </p:cNvPr>
          <p:cNvPicPr>
            <a:picLocks noChangeAspect="1"/>
          </p:cNvPicPr>
          <p:nvPr/>
        </p:nvPicPr>
        <p:blipFill>
          <a:blip r:embed="rId4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206" y="3130863"/>
            <a:ext cx="1188217" cy="1536281"/>
          </a:xfrm>
          <a:prstGeom prst="rect">
            <a:avLst/>
          </a:prstGeom>
        </p:spPr>
      </p:pic>
      <p:pic>
        <p:nvPicPr>
          <p:cNvPr id="19" name="Picture 18">
            <a:hlinkClick r:id="rId44"/>
          </p:cNvPr>
          <p:cNvPicPr>
            <a:picLocks noChangeAspect="1"/>
          </p:cNvPicPr>
          <p:nvPr/>
        </p:nvPicPr>
        <p:blipFill>
          <a:blip r:embed="rId4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508" y="2408405"/>
            <a:ext cx="1619197" cy="9046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" name="Picture 29" descr="Flashlight - DayZ Wiki">
            <a:hlinkClick r:id="rId46"/>
          </p:cNvPr>
          <p:cNvPicPr>
            <a:picLocks noChangeAspect="1"/>
          </p:cNvPicPr>
          <p:nvPr/>
        </p:nvPicPr>
        <p:blipFill>
          <a:blip r:embed="rId4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701" y="217433"/>
            <a:ext cx="997933" cy="429943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998947" y="2176437"/>
            <a:ext cx="1731179" cy="910470"/>
            <a:chOff x="1998947" y="2176437"/>
            <a:chExt cx="1731179" cy="91047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8947" y="2176437"/>
              <a:ext cx="1250931" cy="906285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34" name="Picture 33">
              <a:hlinkClick r:id="rId49"/>
            </p:cNvPr>
            <p:cNvPicPr>
              <a:picLocks noChangeAspect="1"/>
            </p:cNvPicPr>
            <p:nvPr/>
          </p:nvPicPr>
          <p:blipFill>
            <a:blip r:embed="rId5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7966" y="2185856"/>
              <a:ext cx="702160" cy="901051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pic>
        <p:nvPicPr>
          <p:cNvPr id="44" name="Picture 43" descr="A plant in a pot&#10;&#10;Description automatically generated with medium confidence">
            <a:extLst>
              <a:ext uri="{FF2B5EF4-FFF2-40B4-BE49-F238E27FC236}">
                <a16:creationId xmlns:a16="http://schemas.microsoft.com/office/drawing/2014/main" id="{4B85CE77-3400-48ED-82A1-06C1131C4515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-1440262" y="377962"/>
            <a:ext cx="3570715" cy="555724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674549B-D260-4550-A94B-D199D5065A42}"/>
              </a:ext>
            </a:extLst>
          </p:cNvPr>
          <p:cNvPicPr>
            <a:picLocks noChangeAspect="1"/>
          </p:cNvPicPr>
          <p:nvPr/>
        </p:nvPicPr>
        <p:blipFill rotWithShape="1"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3"/>
              </a:ext>
            </a:extLst>
          </a:blip>
          <a:srcRect t="6194" b="72054"/>
          <a:stretch/>
        </p:blipFill>
        <p:spPr>
          <a:xfrm>
            <a:off x="1459772" y="-656828"/>
            <a:ext cx="9144000" cy="936481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816664" y="932020"/>
            <a:ext cx="27715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Century Gothic" panose="020B0502020202020204" pitchFamily="34" charset="0"/>
              </a:rPr>
              <a:t>Welcome Mrs Brown’s sleep and dreams lab! Click on the various objects and pictures around the room to help you revise this unit.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 descr="Psych Practice: Couch"/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228" y="3277167"/>
            <a:ext cx="4952371" cy="3563208"/>
          </a:xfrm>
          <a:prstGeom prst="rect">
            <a:avLst/>
          </a:prstGeom>
        </p:spPr>
      </p:pic>
      <p:pic>
        <p:nvPicPr>
          <p:cNvPr id="53" name="Picture 52" descr="A white computer with a blue screen&#10;&#10;Description automatically generated with medium confidence">
            <a:hlinkClick r:id="rId55"/>
            <a:extLst>
              <a:ext uri="{FF2B5EF4-FFF2-40B4-BE49-F238E27FC236}">
                <a16:creationId xmlns:a16="http://schemas.microsoft.com/office/drawing/2014/main" id="{B59672A3-049D-4929-802B-29F340E625E2}"/>
              </a:ext>
            </a:extLst>
          </p:cNvPr>
          <p:cNvPicPr>
            <a:picLocks noChangeAspect="1"/>
          </p:cNvPicPr>
          <p:nvPr/>
        </p:nvPicPr>
        <p:blipFill>
          <a:blip r:embed="rId56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7"/>
              </a:ext>
            </a:extLst>
          </a:blip>
          <a:stretch>
            <a:fillRect/>
          </a:stretch>
        </p:blipFill>
        <p:spPr>
          <a:xfrm>
            <a:off x="7540262" y="4018291"/>
            <a:ext cx="1959121" cy="1297705"/>
          </a:xfrm>
          <a:prstGeom prst="rect">
            <a:avLst/>
          </a:prstGeom>
        </p:spPr>
      </p:pic>
      <p:pic>
        <p:nvPicPr>
          <p:cNvPr id="3" name="Picture 2" descr="A close - up of a green leaf&#10;&#10;Description automatically generated with low confidence">
            <a:extLst>
              <a:ext uri="{FF2B5EF4-FFF2-40B4-BE49-F238E27FC236}">
                <a16:creationId xmlns:a16="http://schemas.microsoft.com/office/drawing/2014/main" id="{7BCE9DF9-F4D2-4195-AB92-4917DA997AFC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7235675" y="-741431"/>
            <a:ext cx="3029054" cy="3662436"/>
          </a:xfrm>
          <a:prstGeom prst="rect">
            <a:avLst/>
          </a:prstGeom>
        </p:spPr>
      </p:pic>
      <p:grpSp>
        <p:nvGrpSpPr>
          <p:cNvPr id="49" name="Group 48"/>
          <p:cNvGrpSpPr/>
          <p:nvPr/>
        </p:nvGrpSpPr>
        <p:grpSpPr>
          <a:xfrm>
            <a:off x="2117061" y="3588780"/>
            <a:ext cx="1606448" cy="918521"/>
            <a:chOff x="2057203" y="3653549"/>
            <a:chExt cx="1606448" cy="918521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5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7203" y="3675303"/>
              <a:ext cx="896767" cy="896767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48" name="Picture 47">
              <a:hlinkClick r:id="rId60"/>
            </p:cNvPr>
            <p:cNvPicPr>
              <a:picLocks noChangeAspect="1"/>
            </p:cNvPicPr>
            <p:nvPr/>
          </p:nvPicPr>
          <p:blipFill>
            <a:blip r:embed="rId6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7044" y="3653549"/>
              <a:ext cx="756607" cy="918521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pic>
        <p:nvPicPr>
          <p:cNvPr id="14" name="Picture 13">
            <a:hlinkClick r:id="rId62"/>
          </p:cNvPr>
          <p:cNvPicPr>
            <a:picLocks noChangeAspect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732" y="3154954"/>
            <a:ext cx="2420514" cy="3895105"/>
          </a:xfrm>
          <a:prstGeom prst="rect">
            <a:avLst/>
          </a:prstGeom>
        </p:spPr>
      </p:pic>
      <p:pic>
        <p:nvPicPr>
          <p:cNvPr id="51" name="Picture 10" descr="Bitmoji Image">
            <a:extLst>
              <a:ext uri="{FF2B5EF4-FFF2-40B4-BE49-F238E27FC236}">
                <a16:creationId xmlns:a16="http://schemas.microsoft.com/office/drawing/2014/main" id="{4E816238-0E8B-44DE-8F93-3B068A9F09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4" t="17523" r="30129" b="-1"/>
          <a:stretch/>
        </p:blipFill>
        <p:spPr bwMode="auto">
          <a:xfrm>
            <a:off x="-51339" y="2187739"/>
            <a:ext cx="2254928" cy="468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 descr="A yellow cup with candles in it&#10;&#10;Description automatically generated with low confidence">
            <a:hlinkClick r:id="rId65"/>
            <a:extLst>
              <a:ext uri="{FF2B5EF4-FFF2-40B4-BE49-F238E27FC236}">
                <a16:creationId xmlns:a16="http://schemas.microsoft.com/office/drawing/2014/main" id="{585B3759-D189-4B43-830D-006A8CCF0AD2}"/>
              </a:ext>
            </a:extLst>
          </p:cNvPr>
          <p:cNvPicPr>
            <a:picLocks noChangeAspect="1"/>
          </p:cNvPicPr>
          <p:nvPr/>
        </p:nvPicPr>
        <p:blipFill>
          <a:blip r:embed="rId66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67"/>
              </a:ext>
            </a:extLst>
          </a:blip>
          <a:stretch>
            <a:fillRect/>
          </a:stretch>
        </p:blipFill>
        <p:spPr>
          <a:xfrm>
            <a:off x="10603772" y="3610099"/>
            <a:ext cx="563655" cy="961971"/>
          </a:xfrm>
          <a:prstGeom prst="rect">
            <a:avLst/>
          </a:prstGeom>
        </p:spPr>
      </p:pic>
      <p:pic>
        <p:nvPicPr>
          <p:cNvPr id="6" name="Picture 5">
            <a:hlinkClick r:id="rId68"/>
          </p:cNvPr>
          <p:cNvPicPr>
            <a:picLocks noChangeAspect="1"/>
          </p:cNvPicPr>
          <p:nvPr/>
        </p:nvPicPr>
        <p:blipFill>
          <a:blip r:embed="rId6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07" y="2582912"/>
            <a:ext cx="1359903" cy="8151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8" name="Picture 57" descr="Icon&#10;&#10;Description automatically generated">
            <a:hlinkClick r:id="rId70"/>
            <a:extLst>
              <a:ext uri="{FF2B5EF4-FFF2-40B4-BE49-F238E27FC236}">
                <a16:creationId xmlns:a16="http://schemas.microsoft.com/office/drawing/2014/main" id="{25956E2D-89CE-4223-8E93-B63ABA98C0DB}"/>
              </a:ext>
            </a:extLst>
          </p:cNvPr>
          <p:cNvPicPr>
            <a:picLocks noChangeAspect="1"/>
          </p:cNvPicPr>
          <p:nvPr/>
        </p:nvPicPr>
        <p:blipFill>
          <a:blip r:embed="rId71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2"/>
              </a:ext>
            </a:extLst>
          </a:blip>
          <a:stretch>
            <a:fillRect/>
          </a:stretch>
        </p:blipFill>
        <p:spPr>
          <a:xfrm>
            <a:off x="5660895" y="5393164"/>
            <a:ext cx="490537" cy="595719"/>
          </a:xfrm>
          <a:prstGeom prst="rect">
            <a:avLst/>
          </a:prstGeom>
        </p:spPr>
      </p:pic>
      <p:pic>
        <p:nvPicPr>
          <p:cNvPr id="8" name="Picture 7">
            <a:hlinkClick r:id="rId73"/>
          </p:cNvPr>
          <p:cNvPicPr>
            <a:picLocks noChangeAspect="1"/>
          </p:cNvPicPr>
          <p:nvPr/>
        </p:nvPicPr>
        <p:blipFill>
          <a:blip r:embed="rId7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80" y="2381753"/>
            <a:ext cx="1377664" cy="7741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8889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25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 Brown</dc:creator>
  <cp:lastModifiedBy>Mrs Brown</cp:lastModifiedBy>
  <cp:revision>28</cp:revision>
  <dcterms:created xsi:type="dcterms:W3CDTF">2021-02-11T15:48:39Z</dcterms:created>
  <dcterms:modified xsi:type="dcterms:W3CDTF">2022-02-09T10:30:49Z</dcterms:modified>
</cp:coreProperties>
</file>